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handoutMasterIdLst>
    <p:handoutMasterId r:id="rId21"/>
  </p:handoutMasterIdLst>
  <p:sldIdLst>
    <p:sldId id="256" r:id="rId2"/>
    <p:sldId id="257" r:id="rId3"/>
    <p:sldId id="260" r:id="rId4"/>
    <p:sldId id="267" r:id="rId5"/>
    <p:sldId id="268" r:id="rId6"/>
    <p:sldId id="270" r:id="rId7"/>
    <p:sldId id="269" r:id="rId8"/>
    <p:sldId id="271" r:id="rId9"/>
    <p:sldId id="272" r:id="rId10"/>
    <p:sldId id="261" r:id="rId11"/>
    <p:sldId id="263" r:id="rId12"/>
    <p:sldId id="273" r:id="rId13"/>
    <p:sldId id="274" r:id="rId14"/>
    <p:sldId id="275" r:id="rId15"/>
    <p:sldId id="276" r:id="rId16"/>
    <p:sldId id="292" r:id="rId17"/>
    <p:sldId id="293" r:id="rId18"/>
    <p:sldId id="291" r:id="rId19"/>
    <p:sldId id="29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 Binh" initials="LB" lastIdx="1" clrIdx="0">
    <p:extLst>
      <p:ext uri="{19B8F6BF-5375-455C-9EA6-DF929625EA0E}">
        <p15:presenceInfo xmlns:p15="http://schemas.microsoft.com/office/powerpoint/2012/main" userId="1805dfa9cd9fbb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8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5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339633-FE80-47F7-A618-5810867B44F9}" type="doc">
      <dgm:prSet loTypeId="urn:microsoft.com/office/officeart/2005/8/layout/pyramid2" loCatId="pyramid" qsTypeId="urn:microsoft.com/office/officeart/2005/8/quickstyle/3d4" qsCatId="3D" csTypeId="urn:microsoft.com/office/officeart/2005/8/colors/colorful1" csCatId="colorful" phldr="1"/>
      <dgm:spPr/>
    </dgm:pt>
    <dgm:pt modelId="{5B891895-91E4-416C-8332-4DF6E9E8AE60}">
      <dgm:prSet phldrT="[Text]" custT="1"/>
      <dgm:spPr>
        <a:xfrm>
          <a:off x="76196" y="457201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F96A1B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>
            <a:buNone/>
          </a:pPr>
          <a:r>
            <a:rPr lang="en-US" sz="2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Read a book</a:t>
          </a:r>
        </a:p>
      </dgm:t>
    </dgm:pt>
    <dgm:pt modelId="{BEF0DAF4-1DA5-4593-ADC1-F7A287955010}" type="parTrans" cxnId="{056FBFEB-EBFF-4743-AF9F-B502BD196188}">
      <dgm:prSet/>
      <dgm:spPr/>
      <dgm:t>
        <a:bodyPr/>
        <a:lstStyle/>
        <a:p>
          <a:endParaRPr lang="en-US" sz="1600"/>
        </a:p>
      </dgm:t>
    </dgm:pt>
    <dgm:pt modelId="{D9703A9F-F26D-47BA-AF66-2F72EA74BF06}" type="sibTrans" cxnId="{056FBFEB-EBFF-4743-AF9F-B502BD196188}">
      <dgm:prSet/>
      <dgm:spPr/>
      <dgm:t>
        <a:bodyPr/>
        <a:lstStyle/>
        <a:p>
          <a:endParaRPr lang="en-US" sz="1600"/>
        </a:p>
      </dgm:t>
    </dgm:pt>
    <dgm:pt modelId="{BCB676F7-BC06-4C06-B59C-BB0133FCE5F4}">
      <dgm:prSet phldrT="[Text]" custT="1"/>
      <dgm:spPr>
        <a:xfrm>
          <a:off x="457209" y="1066800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08A1D9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>
            <a:buNone/>
          </a:pPr>
          <a:r>
            <a:rPr lang="en-US" sz="2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Listen to a trainer</a:t>
          </a:r>
        </a:p>
      </dgm:t>
    </dgm:pt>
    <dgm:pt modelId="{B79637A0-7277-4ECF-ACD0-95F055AFAC11}" type="parTrans" cxnId="{FFF7F8E1-FDF1-4290-B4F0-571306C4CB53}">
      <dgm:prSet/>
      <dgm:spPr/>
      <dgm:t>
        <a:bodyPr/>
        <a:lstStyle/>
        <a:p>
          <a:endParaRPr lang="en-US" sz="1600"/>
        </a:p>
      </dgm:t>
    </dgm:pt>
    <dgm:pt modelId="{B62E13E6-6DB3-46F8-A753-8E4E9DDE01F0}" type="sibTrans" cxnId="{FFF7F8E1-FDF1-4290-B4F0-571306C4CB53}">
      <dgm:prSet/>
      <dgm:spPr/>
      <dgm:t>
        <a:bodyPr/>
        <a:lstStyle/>
        <a:p>
          <a:endParaRPr lang="en-US" sz="1600"/>
        </a:p>
      </dgm:t>
    </dgm:pt>
    <dgm:pt modelId="{3080D564-357B-4FD6-8E06-4FD9CFCB6A4A}">
      <dgm:prSet phldrT="[Text]" custT="1"/>
      <dgm:spPr>
        <a:xfrm>
          <a:off x="1066800" y="1676400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7C984A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>
            <a:buNone/>
          </a:pPr>
          <a:r>
            <a:rPr lang="en-US" sz="2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Watch a figure</a:t>
          </a:r>
        </a:p>
      </dgm:t>
    </dgm:pt>
    <dgm:pt modelId="{714C1E03-CCDB-47B0-92CE-39B7B47C0DA7}" type="parTrans" cxnId="{AACF3068-AE54-4917-A13A-E112E25CCCE4}">
      <dgm:prSet/>
      <dgm:spPr/>
      <dgm:t>
        <a:bodyPr/>
        <a:lstStyle/>
        <a:p>
          <a:endParaRPr lang="en-US" sz="1600"/>
        </a:p>
      </dgm:t>
    </dgm:pt>
    <dgm:pt modelId="{F0A80BA6-0197-4D94-BA3C-FC1F942E94D2}" type="sibTrans" cxnId="{AACF3068-AE54-4917-A13A-E112E25CCCE4}">
      <dgm:prSet/>
      <dgm:spPr/>
      <dgm:t>
        <a:bodyPr/>
        <a:lstStyle/>
        <a:p>
          <a:endParaRPr lang="en-US" sz="1600"/>
        </a:p>
      </dgm:t>
    </dgm:pt>
    <dgm:pt modelId="{212EA429-8FD1-4262-8993-12460490A319}">
      <dgm:prSet phldrT="[Text]" custT="1"/>
      <dgm:spPr>
        <a:xfrm>
          <a:off x="1447813" y="2333719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C2AD8D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>
            <a:buNone/>
          </a:pPr>
          <a:r>
            <a:rPr lang="en-US" sz="2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Watch a demo</a:t>
          </a:r>
        </a:p>
      </dgm:t>
    </dgm:pt>
    <dgm:pt modelId="{AD7FBF91-0E45-4246-92DB-4586AE9063B0}" type="parTrans" cxnId="{C9FCB7A3-F79B-4516-9F31-E68A06C6F43D}">
      <dgm:prSet/>
      <dgm:spPr/>
      <dgm:t>
        <a:bodyPr/>
        <a:lstStyle/>
        <a:p>
          <a:endParaRPr lang="en-US" sz="1600"/>
        </a:p>
      </dgm:t>
    </dgm:pt>
    <dgm:pt modelId="{D38CA735-EC49-4DB9-B04C-4C59D5C9E64C}" type="sibTrans" cxnId="{C9FCB7A3-F79B-4516-9F31-E68A06C6F43D}">
      <dgm:prSet/>
      <dgm:spPr/>
      <dgm:t>
        <a:bodyPr/>
        <a:lstStyle/>
        <a:p>
          <a:endParaRPr lang="en-US" sz="1600"/>
        </a:p>
      </dgm:t>
    </dgm:pt>
    <dgm:pt modelId="{4EC81244-5F24-411F-93F6-CF0820143589}">
      <dgm:prSet phldrT="[Text]" custT="1"/>
      <dgm:spPr>
        <a:xfrm>
          <a:off x="1979890" y="2971800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506E94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>
            <a:buNone/>
          </a:pPr>
          <a:r>
            <a:rPr lang="en-US" sz="2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Have a conversation</a:t>
          </a:r>
        </a:p>
      </dgm:t>
    </dgm:pt>
    <dgm:pt modelId="{B607073D-7F28-4572-BB87-BABD393F0319}" type="parTrans" cxnId="{B3123773-3B3F-47D9-A5FB-8F0F20E4A874}">
      <dgm:prSet/>
      <dgm:spPr/>
      <dgm:t>
        <a:bodyPr/>
        <a:lstStyle/>
        <a:p>
          <a:endParaRPr lang="en-US" sz="1600"/>
        </a:p>
      </dgm:t>
    </dgm:pt>
    <dgm:pt modelId="{63717C36-D815-423F-8393-AA3C33C40E53}" type="sibTrans" cxnId="{B3123773-3B3F-47D9-A5FB-8F0F20E4A874}">
      <dgm:prSet/>
      <dgm:spPr/>
      <dgm:t>
        <a:bodyPr/>
        <a:lstStyle/>
        <a:p>
          <a:endParaRPr lang="en-US" sz="1600"/>
        </a:p>
      </dgm:t>
    </dgm:pt>
    <dgm:pt modelId="{ADD10D6B-9F16-4021-98FE-D185C8DD28B4}">
      <dgm:prSet phldrT="[Text]" custT="1"/>
      <dgm:spPr>
        <a:xfrm>
          <a:off x="2505654" y="3594960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F96A1B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>
            <a:buNone/>
          </a:pPr>
          <a:r>
            <a:rPr lang="en-US" sz="20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Practice a training</a:t>
          </a:r>
        </a:p>
      </dgm:t>
    </dgm:pt>
    <dgm:pt modelId="{69679BE5-BAA7-45AF-BFF0-F09FFC399C60}" type="parTrans" cxnId="{A2507E0D-49D3-4F69-9CC3-C4282479D2CE}">
      <dgm:prSet/>
      <dgm:spPr/>
      <dgm:t>
        <a:bodyPr/>
        <a:lstStyle/>
        <a:p>
          <a:endParaRPr lang="en-US" sz="1600"/>
        </a:p>
      </dgm:t>
    </dgm:pt>
    <dgm:pt modelId="{6C6EBD33-7553-4FAF-B630-960E68B7101D}" type="sibTrans" cxnId="{A2507E0D-49D3-4F69-9CC3-C4282479D2CE}">
      <dgm:prSet/>
      <dgm:spPr/>
      <dgm:t>
        <a:bodyPr/>
        <a:lstStyle/>
        <a:p>
          <a:endParaRPr lang="en-US" sz="1600"/>
        </a:p>
      </dgm:t>
    </dgm:pt>
    <dgm:pt modelId="{8B07225B-8E89-463F-BE95-873596F2ADEE}" type="pres">
      <dgm:prSet presAssocID="{AA339633-FE80-47F7-A618-5810867B44F9}" presName="compositeShape" presStyleCnt="0">
        <dgm:presLayoutVars>
          <dgm:dir/>
          <dgm:resizeHandles/>
        </dgm:presLayoutVars>
      </dgm:prSet>
      <dgm:spPr/>
    </dgm:pt>
    <dgm:pt modelId="{5D9B9E05-95C0-4E12-B35F-55C3B6E65D57}" type="pres">
      <dgm:prSet presAssocID="{AA339633-FE80-47F7-A618-5810867B44F9}" presName="pyramid" presStyleLbl="node1" presStyleIdx="0" presStyleCnt="1"/>
      <dgm:spPr>
        <a:xfrm>
          <a:off x="160019" y="0"/>
          <a:ext cx="4691270" cy="4691270"/>
        </a:xfrm>
        <a:prstGeom prst="triangle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</dgm:pt>
    <dgm:pt modelId="{7E447A86-CB52-4D25-A1F0-364F5532C7F4}" type="pres">
      <dgm:prSet presAssocID="{AA339633-FE80-47F7-A618-5810867B44F9}" presName="theList" presStyleCnt="0"/>
      <dgm:spPr/>
    </dgm:pt>
    <dgm:pt modelId="{335E88E7-834F-47A8-A8FA-A1384B1ADB75}" type="pres">
      <dgm:prSet presAssocID="{5B891895-91E4-416C-8332-4DF6E9E8AE60}" presName="aNode" presStyleLbl="fgAcc1" presStyleIdx="0" presStyleCnt="6" custLinFactNeighborX="-79672" custLinFactNeighborY="-20813">
        <dgm:presLayoutVars>
          <dgm:bulletEnabled val="1"/>
        </dgm:presLayoutVars>
      </dgm:prSet>
      <dgm:spPr/>
    </dgm:pt>
    <dgm:pt modelId="{4EC2E001-3A81-4653-9858-270E5D6A4DF4}" type="pres">
      <dgm:prSet presAssocID="{5B891895-91E4-416C-8332-4DF6E9E8AE60}" presName="aSpace" presStyleCnt="0"/>
      <dgm:spPr/>
    </dgm:pt>
    <dgm:pt modelId="{5A2CCDBB-C56F-4BE3-B766-78D4E74E7671}" type="pres">
      <dgm:prSet presAssocID="{BCB676F7-BC06-4C06-B59C-BB0133FCE5F4}" presName="aNode" presStyleLbl="fgAcc1" presStyleIdx="1" presStyleCnt="6" custLinFactNeighborX="-67177" custLinFactNeighborY="-42516">
        <dgm:presLayoutVars>
          <dgm:bulletEnabled val="1"/>
        </dgm:presLayoutVars>
      </dgm:prSet>
      <dgm:spPr/>
    </dgm:pt>
    <dgm:pt modelId="{517E279D-1646-4547-A5C0-FCF5303F2C94}" type="pres">
      <dgm:prSet presAssocID="{BCB676F7-BC06-4C06-B59C-BB0133FCE5F4}" presName="aSpace" presStyleCnt="0"/>
      <dgm:spPr/>
    </dgm:pt>
    <dgm:pt modelId="{B160B814-1ED4-462A-995C-63D0204963D2}" type="pres">
      <dgm:prSet presAssocID="{3080D564-357B-4FD6-8E06-4FD9CFCB6A4A}" presName="aNode" presStyleLbl="fgAcc1" presStyleIdx="2" presStyleCnt="6" custLinFactNeighborX="-47186" custLinFactNeighborY="-64218">
        <dgm:presLayoutVars>
          <dgm:bulletEnabled val="1"/>
        </dgm:presLayoutVars>
      </dgm:prSet>
      <dgm:spPr/>
    </dgm:pt>
    <dgm:pt modelId="{EFB410FF-8EAC-41E1-8EBD-560D15116688}" type="pres">
      <dgm:prSet presAssocID="{3080D564-357B-4FD6-8E06-4FD9CFCB6A4A}" presName="aSpace" presStyleCnt="0"/>
      <dgm:spPr/>
    </dgm:pt>
    <dgm:pt modelId="{65648DD5-CA03-4510-BF87-11C40F776B6E}" type="pres">
      <dgm:prSet presAssocID="{212EA429-8FD1-4262-8993-12460490A319}" presName="aNode" presStyleLbl="fgAcc1" presStyleIdx="3" presStyleCnt="6" custLinFactNeighborX="-34691" custLinFactNeighborY="-17168">
        <dgm:presLayoutVars>
          <dgm:bulletEnabled val="1"/>
        </dgm:presLayoutVars>
      </dgm:prSet>
      <dgm:spPr/>
    </dgm:pt>
    <dgm:pt modelId="{0E44DEAC-7070-4437-95AA-A0F9568C2CC4}" type="pres">
      <dgm:prSet presAssocID="{212EA429-8FD1-4262-8993-12460490A319}" presName="aSpace" presStyleCnt="0"/>
      <dgm:spPr/>
    </dgm:pt>
    <dgm:pt modelId="{97FD6564-6BAB-4D88-9F93-A547B0F6EEAB}" type="pres">
      <dgm:prSet presAssocID="{4EC81244-5F24-411F-93F6-CF0820143589}" presName="aNode" presStyleLbl="fgAcc1" presStyleIdx="4" presStyleCnt="6" custLinFactNeighborX="-17242" custLinFactNeighborY="2165">
        <dgm:presLayoutVars>
          <dgm:bulletEnabled val="1"/>
        </dgm:presLayoutVars>
      </dgm:prSet>
      <dgm:spPr/>
    </dgm:pt>
    <dgm:pt modelId="{4309FFC4-9B46-4541-9948-B6DFA37A66FF}" type="pres">
      <dgm:prSet presAssocID="{4EC81244-5F24-411F-93F6-CF0820143589}" presName="aSpace" presStyleCnt="0"/>
      <dgm:spPr/>
    </dgm:pt>
    <dgm:pt modelId="{8B3338AF-1B8C-44DC-9A10-E265F6800CA1}" type="pres">
      <dgm:prSet presAssocID="{ADD10D6B-9F16-4021-98FE-D185C8DD28B4}" presName="aNode" presStyleLbl="fgAcc1" presStyleIdx="5" presStyleCnt="6">
        <dgm:presLayoutVars>
          <dgm:bulletEnabled val="1"/>
        </dgm:presLayoutVars>
      </dgm:prSet>
      <dgm:spPr/>
    </dgm:pt>
    <dgm:pt modelId="{B7B042D6-8DE9-43C3-98CD-9119F9A80047}" type="pres">
      <dgm:prSet presAssocID="{ADD10D6B-9F16-4021-98FE-D185C8DD28B4}" presName="aSpace" presStyleCnt="0"/>
      <dgm:spPr/>
    </dgm:pt>
  </dgm:ptLst>
  <dgm:cxnLst>
    <dgm:cxn modelId="{A2507E0D-49D3-4F69-9CC3-C4282479D2CE}" srcId="{AA339633-FE80-47F7-A618-5810867B44F9}" destId="{ADD10D6B-9F16-4021-98FE-D185C8DD28B4}" srcOrd="5" destOrd="0" parTransId="{69679BE5-BAA7-45AF-BFF0-F09FFC399C60}" sibTransId="{6C6EBD33-7553-4FAF-B630-960E68B7101D}"/>
    <dgm:cxn modelId="{8F5C722D-60C1-457A-81AB-E3991FB18280}" type="presOf" srcId="{4EC81244-5F24-411F-93F6-CF0820143589}" destId="{97FD6564-6BAB-4D88-9F93-A547B0F6EEAB}" srcOrd="0" destOrd="0" presId="urn:microsoft.com/office/officeart/2005/8/layout/pyramid2"/>
    <dgm:cxn modelId="{A1E0873B-F5C7-44E7-A106-C67906DCE116}" type="presOf" srcId="{ADD10D6B-9F16-4021-98FE-D185C8DD28B4}" destId="{8B3338AF-1B8C-44DC-9A10-E265F6800CA1}" srcOrd="0" destOrd="0" presId="urn:microsoft.com/office/officeart/2005/8/layout/pyramid2"/>
    <dgm:cxn modelId="{AACF3068-AE54-4917-A13A-E112E25CCCE4}" srcId="{AA339633-FE80-47F7-A618-5810867B44F9}" destId="{3080D564-357B-4FD6-8E06-4FD9CFCB6A4A}" srcOrd="2" destOrd="0" parTransId="{714C1E03-CCDB-47B0-92CE-39B7B47C0DA7}" sibTransId="{F0A80BA6-0197-4D94-BA3C-FC1F942E94D2}"/>
    <dgm:cxn modelId="{8272446C-1FAD-47B9-B805-399865EECC49}" type="presOf" srcId="{AA339633-FE80-47F7-A618-5810867B44F9}" destId="{8B07225B-8E89-463F-BE95-873596F2ADEE}" srcOrd="0" destOrd="0" presId="urn:microsoft.com/office/officeart/2005/8/layout/pyramid2"/>
    <dgm:cxn modelId="{B3123773-3B3F-47D9-A5FB-8F0F20E4A874}" srcId="{AA339633-FE80-47F7-A618-5810867B44F9}" destId="{4EC81244-5F24-411F-93F6-CF0820143589}" srcOrd="4" destOrd="0" parTransId="{B607073D-7F28-4572-BB87-BABD393F0319}" sibTransId="{63717C36-D815-423F-8393-AA3C33C40E53}"/>
    <dgm:cxn modelId="{B717DB92-E9AF-4241-B472-14EC48F1E045}" type="presOf" srcId="{BCB676F7-BC06-4C06-B59C-BB0133FCE5F4}" destId="{5A2CCDBB-C56F-4BE3-B766-78D4E74E7671}" srcOrd="0" destOrd="0" presId="urn:microsoft.com/office/officeart/2005/8/layout/pyramid2"/>
    <dgm:cxn modelId="{5766F3A1-F010-4212-A7D1-7104B3C52C28}" type="presOf" srcId="{3080D564-357B-4FD6-8E06-4FD9CFCB6A4A}" destId="{B160B814-1ED4-462A-995C-63D0204963D2}" srcOrd="0" destOrd="0" presId="urn:microsoft.com/office/officeart/2005/8/layout/pyramid2"/>
    <dgm:cxn modelId="{C9FCB7A3-F79B-4516-9F31-E68A06C6F43D}" srcId="{AA339633-FE80-47F7-A618-5810867B44F9}" destId="{212EA429-8FD1-4262-8993-12460490A319}" srcOrd="3" destOrd="0" parTransId="{AD7FBF91-0E45-4246-92DB-4586AE9063B0}" sibTransId="{D38CA735-EC49-4DB9-B04C-4C59D5C9E64C}"/>
    <dgm:cxn modelId="{A5FA64B8-9B75-462D-8ED8-37284AE8EE52}" type="presOf" srcId="{5B891895-91E4-416C-8332-4DF6E9E8AE60}" destId="{335E88E7-834F-47A8-A8FA-A1384B1ADB75}" srcOrd="0" destOrd="0" presId="urn:microsoft.com/office/officeart/2005/8/layout/pyramid2"/>
    <dgm:cxn modelId="{3B21B1B9-B8BE-4D6A-B14B-92BE6EE36690}" type="presOf" srcId="{212EA429-8FD1-4262-8993-12460490A319}" destId="{65648DD5-CA03-4510-BF87-11C40F776B6E}" srcOrd="0" destOrd="0" presId="urn:microsoft.com/office/officeart/2005/8/layout/pyramid2"/>
    <dgm:cxn modelId="{FFF7F8E1-FDF1-4290-B4F0-571306C4CB53}" srcId="{AA339633-FE80-47F7-A618-5810867B44F9}" destId="{BCB676F7-BC06-4C06-B59C-BB0133FCE5F4}" srcOrd="1" destOrd="0" parTransId="{B79637A0-7277-4ECF-ACD0-95F055AFAC11}" sibTransId="{B62E13E6-6DB3-46F8-A753-8E4E9DDE01F0}"/>
    <dgm:cxn modelId="{056FBFEB-EBFF-4743-AF9F-B502BD196188}" srcId="{AA339633-FE80-47F7-A618-5810867B44F9}" destId="{5B891895-91E4-416C-8332-4DF6E9E8AE60}" srcOrd="0" destOrd="0" parTransId="{BEF0DAF4-1DA5-4593-ADC1-F7A287955010}" sibTransId="{D9703A9F-F26D-47BA-AF66-2F72EA74BF06}"/>
    <dgm:cxn modelId="{4D3C479F-5E25-4D8C-9A80-828835B56458}" type="presParOf" srcId="{8B07225B-8E89-463F-BE95-873596F2ADEE}" destId="{5D9B9E05-95C0-4E12-B35F-55C3B6E65D57}" srcOrd="0" destOrd="0" presId="urn:microsoft.com/office/officeart/2005/8/layout/pyramid2"/>
    <dgm:cxn modelId="{E2B2F181-3691-4748-90C7-202A6F3993A4}" type="presParOf" srcId="{8B07225B-8E89-463F-BE95-873596F2ADEE}" destId="{7E447A86-CB52-4D25-A1F0-364F5532C7F4}" srcOrd="1" destOrd="0" presId="urn:microsoft.com/office/officeart/2005/8/layout/pyramid2"/>
    <dgm:cxn modelId="{0558866D-0459-4C28-A788-62BDA58F8066}" type="presParOf" srcId="{7E447A86-CB52-4D25-A1F0-364F5532C7F4}" destId="{335E88E7-834F-47A8-A8FA-A1384B1ADB75}" srcOrd="0" destOrd="0" presId="urn:microsoft.com/office/officeart/2005/8/layout/pyramid2"/>
    <dgm:cxn modelId="{80A6C3BE-66D2-45AA-B621-377713838AEB}" type="presParOf" srcId="{7E447A86-CB52-4D25-A1F0-364F5532C7F4}" destId="{4EC2E001-3A81-4653-9858-270E5D6A4DF4}" srcOrd="1" destOrd="0" presId="urn:microsoft.com/office/officeart/2005/8/layout/pyramid2"/>
    <dgm:cxn modelId="{CA88AFBA-D5FB-4B9C-95BE-F4D4B852F6CB}" type="presParOf" srcId="{7E447A86-CB52-4D25-A1F0-364F5532C7F4}" destId="{5A2CCDBB-C56F-4BE3-B766-78D4E74E7671}" srcOrd="2" destOrd="0" presId="urn:microsoft.com/office/officeart/2005/8/layout/pyramid2"/>
    <dgm:cxn modelId="{0036F299-04C8-4C63-AFF2-101B0B0B70E1}" type="presParOf" srcId="{7E447A86-CB52-4D25-A1F0-364F5532C7F4}" destId="{517E279D-1646-4547-A5C0-FCF5303F2C94}" srcOrd="3" destOrd="0" presId="urn:microsoft.com/office/officeart/2005/8/layout/pyramid2"/>
    <dgm:cxn modelId="{78DC8EF9-DB6E-4F0F-9AEF-37D841195BC3}" type="presParOf" srcId="{7E447A86-CB52-4D25-A1F0-364F5532C7F4}" destId="{B160B814-1ED4-462A-995C-63D0204963D2}" srcOrd="4" destOrd="0" presId="urn:microsoft.com/office/officeart/2005/8/layout/pyramid2"/>
    <dgm:cxn modelId="{051F2733-FFA0-4C78-8916-3D8D177D6642}" type="presParOf" srcId="{7E447A86-CB52-4D25-A1F0-364F5532C7F4}" destId="{EFB410FF-8EAC-41E1-8EBD-560D15116688}" srcOrd="5" destOrd="0" presId="urn:microsoft.com/office/officeart/2005/8/layout/pyramid2"/>
    <dgm:cxn modelId="{F3FE36EC-EC76-4F30-96D9-FFB9F9090D05}" type="presParOf" srcId="{7E447A86-CB52-4D25-A1F0-364F5532C7F4}" destId="{65648DD5-CA03-4510-BF87-11C40F776B6E}" srcOrd="6" destOrd="0" presId="urn:microsoft.com/office/officeart/2005/8/layout/pyramid2"/>
    <dgm:cxn modelId="{CB011810-FA89-4C8A-B49B-BED6C455A9EA}" type="presParOf" srcId="{7E447A86-CB52-4D25-A1F0-364F5532C7F4}" destId="{0E44DEAC-7070-4437-95AA-A0F9568C2CC4}" srcOrd="7" destOrd="0" presId="urn:microsoft.com/office/officeart/2005/8/layout/pyramid2"/>
    <dgm:cxn modelId="{E0204F1B-E660-4E70-B45E-C10D82350A66}" type="presParOf" srcId="{7E447A86-CB52-4D25-A1F0-364F5532C7F4}" destId="{97FD6564-6BAB-4D88-9F93-A547B0F6EEAB}" srcOrd="8" destOrd="0" presId="urn:microsoft.com/office/officeart/2005/8/layout/pyramid2"/>
    <dgm:cxn modelId="{240A8F46-8A45-45B3-B256-29B488DCB805}" type="presParOf" srcId="{7E447A86-CB52-4D25-A1F0-364F5532C7F4}" destId="{4309FFC4-9B46-4541-9948-B6DFA37A66FF}" srcOrd="9" destOrd="0" presId="urn:microsoft.com/office/officeart/2005/8/layout/pyramid2"/>
    <dgm:cxn modelId="{B0A834A4-4F9D-4AE7-845F-961960D5CAA6}" type="presParOf" srcId="{7E447A86-CB52-4D25-A1F0-364F5532C7F4}" destId="{8B3338AF-1B8C-44DC-9A10-E265F6800CA1}" srcOrd="10" destOrd="0" presId="urn:microsoft.com/office/officeart/2005/8/layout/pyramid2"/>
    <dgm:cxn modelId="{0F11E547-EE2D-4193-B8F2-EFC3E5942786}" type="presParOf" srcId="{7E447A86-CB52-4D25-A1F0-364F5532C7F4}" destId="{B7B042D6-8DE9-43C3-98CD-9119F9A80047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E9AC1A-FC4E-4E8C-85EC-7E92EAA00091}" type="doc">
      <dgm:prSet loTypeId="urn:microsoft.com/office/officeart/2005/8/layout/radial6" loCatId="cycle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E2AE980-6A62-4045-AEA7-AC6537F1930C}">
      <dgm:prSet phldrT="[Text]"/>
      <dgm:spPr/>
      <dgm:t>
        <a:bodyPr/>
        <a:lstStyle/>
        <a:p>
          <a:r>
            <a:rPr lang="en-US"/>
            <a:t>Learning</a:t>
          </a:r>
          <a:endParaRPr lang="en-US" dirty="0"/>
        </a:p>
      </dgm:t>
    </dgm:pt>
    <dgm:pt modelId="{E8A3B26D-C2C7-4406-8A05-6B7A5544AD86}" type="parTrans" cxnId="{FD0A1A43-A37B-47C6-8558-FB84AE85931F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7E60862-16BA-4793-8E53-566124EE3040}" type="sibTrans" cxnId="{FD0A1A43-A37B-47C6-8558-FB84AE85931F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6121D40-924B-42DC-B6F7-4B82FDF2C51F}">
      <dgm:prSet phldrT="[Text]"/>
      <dgm:spPr/>
      <dgm:t>
        <a:bodyPr/>
        <a:lstStyle/>
        <a:p>
          <a:r>
            <a:rPr lang="en-US"/>
            <a:t>What</a:t>
          </a:r>
          <a:endParaRPr lang="en-US" dirty="0"/>
        </a:p>
      </dgm:t>
    </dgm:pt>
    <dgm:pt modelId="{63AD03BA-9265-4BF3-9749-38E334699A39}" type="parTrans" cxnId="{2E848B83-9D85-416F-AB09-4C0994D89F3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65CAC95-D091-4C8B-95F2-FB3F0A2149D9}" type="sibTrans" cxnId="{2E848B83-9D85-416F-AB09-4C0994D89F3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D9D2830-7C23-41F5-B4E6-65C12499A5BD}">
      <dgm:prSet phldrT="[Text]"/>
      <dgm:spPr/>
      <dgm:t>
        <a:bodyPr/>
        <a:lstStyle/>
        <a:p>
          <a:r>
            <a:rPr lang="en-US"/>
            <a:t>Where</a:t>
          </a:r>
          <a:endParaRPr lang="en-US" dirty="0"/>
        </a:p>
      </dgm:t>
    </dgm:pt>
    <dgm:pt modelId="{02A0ED72-238C-4F6B-97A7-27F6158D2501}" type="parTrans" cxnId="{8CBE5FCC-051C-4736-98D9-AB62E75E788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1914650-9C02-48A7-B962-A53F1E092FB0}" type="sibTrans" cxnId="{8CBE5FCC-051C-4736-98D9-AB62E75E788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258AF7E-14B4-43FD-A568-9082B26F1234}">
      <dgm:prSet phldrT="[Text]"/>
      <dgm:spPr/>
      <dgm:t>
        <a:bodyPr/>
        <a:lstStyle/>
        <a:p>
          <a:r>
            <a:rPr lang="en-US"/>
            <a:t>When</a:t>
          </a:r>
          <a:endParaRPr lang="en-US" dirty="0"/>
        </a:p>
      </dgm:t>
    </dgm:pt>
    <dgm:pt modelId="{70E74A99-2193-4FA8-BC5C-DDDD74630068}" type="parTrans" cxnId="{5F0E822B-8377-4D7D-B7EF-4D8436A31A23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B3DA8FD-102D-433F-9A58-65FA3AB4A018}" type="sibTrans" cxnId="{5F0E822B-8377-4D7D-B7EF-4D8436A31A23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579020A-0929-4E0B-A71A-19C93C03940E}">
      <dgm:prSet phldrT="[Text]"/>
      <dgm:spPr/>
      <dgm:t>
        <a:bodyPr/>
        <a:lstStyle/>
        <a:p>
          <a:r>
            <a:rPr lang="en-US"/>
            <a:t>Who</a:t>
          </a:r>
          <a:endParaRPr lang="en-US" dirty="0"/>
        </a:p>
      </dgm:t>
    </dgm:pt>
    <dgm:pt modelId="{62657F9E-DCFE-40C4-899F-601C9EEA0C86}" type="parTrans" cxnId="{77C29145-2E95-41B3-A9AE-7FE5D207244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9F0BD07-CD30-4925-BED8-52505245F5B7}" type="sibTrans" cxnId="{77C29145-2E95-41B3-A9AE-7FE5D207244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1C2EF79-ACF1-4C04-B293-15B2795EAD1E}">
      <dgm:prSet phldrT="[Text]"/>
      <dgm:spPr/>
      <dgm:t>
        <a:bodyPr/>
        <a:lstStyle/>
        <a:p>
          <a:r>
            <a:rPr lang="en-US"/>
            <a:t>Why</a:t>
          </a:r>
          <a:endParaRPr lang="en-US" dirty="0"/>
        </a:p>
      </dgm:t>
    </dgm:pt>
    <dgm:pt modelId="{18F1DFD7-D951-4364-B3F5-7FA61FF3AC34}" type="parTrans" cxnId="{9C2840D6-C44F-4BA8-B00D-11F9734DD63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7B6EAE4-7CDF-4F00-B72B-3C32D8E36E7B}" type="sibTrans" cxnId="{9C2840D6-C44F-4BA8-B00D-11F9734DD63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02C8DCB-39E8-466A-B4CA-0610D11597D4}">
      <dgm:prSet phldrT="[Text]"/>
      <dgm:spPr/>
      <dgm:t>
        <a:bodyPr/>
        <a:lstStyle/>
        <a:p>
          <a:r>
            <a:rPr lang="en-US"/>
            <a:t>How</a:t>
          </a:r>
          <a:endParaRPr lang="en-US" dirty="0"/>
        </a:p>
      </dgm:t>
    </dgm:pt>
    <dgm:pt modelId="{D84747B5-4862-4B7E-ADE5-8666ACFA88BF}" type="parTrans" cxnId="{440886BD-1BC5-41A1-876F-AF4115C16DA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0A24F63-184B-4E97-A301-575F9DD6E6A6}" type="sibTrans" cxnId="{440886BD-1BC5-41A1-876F-AF4115C16DA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B5704B1-BFFB-4B1A-AB23-69424D8A762D}" type="pres">
      <dgm:prSet presAssocID="{85E9AC1A-FC4E-4E8C-85EC-7E92EAA0009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18D7748-60E3-4D65-81EE-3C3944BF0839}" type="pres">
      <dgm:prSet presAssocID="{9E2AE980-6A62-4045-AEA7-AC6537F1930C}" presName="centerShape" presStyleLbl="node0" presStyleIdx="0" presStyleCnt="1"/>
      <dgm:spPr/>
    </dgm:pt>
    <dgm:pt modelId="{52415007-9C1C-4C9E-AEA1-89D3A6C1DC3B}" type="pres">
      <dgm:prSet presAssocID="{66121D40-924B-42DC-B6F7-4B82FDF2C51F}" presName="node" presStyleLbl="node1" presStyleIdx="0" presStyleCnt="6">
        <dgm:presLayoutVars>
          <dgm:bulletEnabled val="1"/>
        </dgm:presLayoutVars>
      </dgm:prSet>
      <dgm:spPr/>
    </dgm:pt>
    <dgm:pt modelId="{4DE94640-AD08-4FFC-845C-30E451EFFBF9}" type="pres">
      <dgm:prSet presAssocID="{66121D40-924B-42DC-B6F7-4B82FDF2C51F}" presName="dummy" presStyleCnt="0"/>
      <dgm:spPr/>
    </dgm:pt>
    <dgm:pt modelId="{E380DD23-2857-49C2-997E-E4807577262B}" type="pres">
      <dgm:prSet presAssocID="{765CAC95-D091-4C8B-95F2-FB3F0A2149D9}" presName="sibTrans" presStyleLbl="sibTrans2D1" presStyleIdx="0" presStyleCnt="6"/>
      <dgm:spPr/>
    </dgm:pt>
    <dgm:pt modelId="{21952B34-C8E9-4403-91E2-D1128D2570AD}" type="pres">
      <dgm:prSet presAssocID="{C1C2EF79-ACF1-4C04-B293-15B2795EAD1E}" presName="node" presStyleLbl="node1" presStyleIdx="1" presStyleCnt="6">
        <dgm:presLayoutVars>
          <dgm:bulletEnabled val="1"/>
        </dgm:presLayoutVars>
      </dgm:prSet>
      <dgm:spPr/>
    </dgm:pt>
    <dgm:pt modelId="{D6ED6A12-66B5-43B0-8A68-21C49E8FE628}" type="pres">
      <dgm:prSet presAssocID="{C1C2EF79-ACF1-4C04-B293-15B2795EAD1E}" presName="dummy" presStyleCnt="0"/>
      <dgm:spPr/>
    </dgm:pt>
    <dgm:pt modelId="{D5ACE7E2-66C1-4522-AD6B-BC7D606FB065}" type="pres">
      <dgm:prSet presAssocID="{E7B6EAE4-7CDF-4F00-B72B-3C32D8E36E7B}" presName="sibTrans" presStyleLbl="sibTrans2D1" presStyleIdx="1" presStyleCnt="6"/>
      <dgm:spPr/>
    </dgm:pt>
    <dgm:pt modelId="{F087F9A7-4FD1-4D4C-82BA-223CA925EBCD}" type="pres">
      <dgm:prSet presAssocID="{1D9D2830-7C23-41F5-B4E6-65C12499A5BD}" presName="node" presStyleLbl="node1" presStyleIdx="2" presStyleCnt="6">
        <dgm:presLayoutVars>
          <dgm:bulletEnabled val="1"/>
        </dgm:presLayoutVars>
      </dgm:prSet>
      <dgm:spPr/>
    </dgm:pt>
    <dgm:pt modelId="{EFF41462-FA2B-4D68-8F7E-C67C145C087B}" type="pres">
      <dgm:prSet presAssocID="{1D9D2830-7C23-41F5-B4E6-65C12499A5BD}" presName="dummy" presStyleCnt="0"/>
      <dgm:spPr/>
    </dgm:pt>
    <dgm:pt modelId="{33F6016E-587F-49AC-8949-BDF35B67682F}" type="pres">
      <dgm:prSet presAssocID="{F1914650-9C02-48A7-B962-A53F1E092FB0}" presName="sibTrans" presStyleLbl="sibTrans2D1" presStyleIdx="2" presStyleCnt="6"/>
      <dgm:spPr/>
    </dgm:pt>
    <dgm:pt modelId="{43A2A281-1898-45E0-8B82-3EB0CD01CB1B}" type="pres">
      <dgm:prSet presAssocID="{C258AF7E-14B4-43FD-A568-9082B26F1234}" presName="node" presStyleLbl="node1" presStyleIdx="3" presStyleCnt="6">
        <dgm:presLayoutVars>
          <dgm:bulletEnabled val="1"/>
        </dgm:presLayoutVars>
      </dgm:prSet>
      <dgm:spPr/>
    </dgm:pt>
    <dgm:pt modelId="{3B145862-4C3D-411F-9479-0D8D916168DB}" type="pres">
      <dgm:prSet presAssocID="{C258AF7E-14B4-43FD-A568-9082B26F1234}" presName="dummy" presStyleCnt="0"/>
      <dgm:spPr/>
    </dgm:pt>
    <dgm:pt modelId="{A84C0B24-08F8-4363-99AF-8E98B626117D}" type="pres">
      <dgm:prSet presAssocID="{0B3DA8FD-102D-433F-9A58-65FA3AB4A018}" presName="sibTrans" presStyleLbl="sibTrans2D1" presStyleIdx="3" presStyleCnt="6"/>
      <dgm:spPr/>
    </dgm:pt>
    <dgm:pt modelId="{EF8C289D-F55D-4E72-92A0-C86DD90F916B}" type="pres">
      <dgm:prSet presAssocID="{0579020A-0929-4E0B-A71A-19C93C03940E}" presName="node" presStyleLbl="node1" presStyleIdx="4" presStyleCnt="6">
        <dgm:presLayoutVars>
          <dgm:bulletEnabled val="1"/>
        </dgm:presLayoutVars>
      </dgm:prSet>
      <dgm:spPr/>
    </dgm:pt>
    <dgm:pt modelId="{7C75BD2B-A65C-4C10-AD04-EA80F8CD188D}" type="pres">
      <dgm:prSet presAssocID="{0579020A-0929-4E0B-A71A-19C93C03940E}" presName="dummy" presStyleCnt="0"/>
      <dgm:spPr/>
    </dgm:pt>
    <dgm:pt modelId="{E48D3F01-C840-4B9E-A69E-F2DD66740AD7}" type="pres">
      <dgm:prSet presAssocID="{99F0BD07-CD30-4925-BED8-52505245F5B7}" presName="sibTrans" presStyleLbl="sibTrans2D1" presStyleIdx="4" presStyleCnt="6"/>
      <dgm:spPr/>
    </dgm:pt>
    <dgm:pt modelId="{4D2A6E9F-DE18-4391-9FED-58A56DB7F4E1}" type="pres">
      <dgm:prSet presAssocID="{C02C8DCB-39E8-466A-B4CA-0610D11597D4}" presName="node" presStyleLbl="node1" presStyleIdx="5" presStyleCnt="6">
        <dgm:presLayoutVars>
          <dgm:bulletEnabled val="1"/>
        </dgm:presLayoutVars>
      </dgm:prSet>
      <dgm:spPr/>
    </dgm:pt>
    <dgm:pt modelId="{8A95F074-5731-4322-AE08-FC61B08938D6}" type="pres">
      <dgm:prSet presAssocID="{C02C8DCB-39E8-466A-B4CA-0610D11597D4}" presName="dummy" presStyleCnt="0"/>
      <dgm:spPr/>
    </dgm:pt>
    <dgm:pt modelId="{A0D5608F-CDAB-450D-BF2E-6E8497A7C678}" type="pres">
      <dgm:prSet presAssocID="{10A24F63-184B-4E97-A301-575F9DD6E6A6}" presName="sibTrans" presStyleLbl="sibTrans2D1" presStyleIdx="5" presStyleCnt="6"/>
      <dgm:spPr/>
    </dgm:pt>
  </dgm:ptLst>
  <dgm:cxnLst>
    <dgm:cxn modelId="{0BCC1510-31A4-43C6-A106-1C79AD334FA1}" type="presOf" srcId="{0B3DA8FD-102D-433F-9A58-65FA3AB4A018}" destId="{A84C0B24-08F8-4363-99AF-8E98B626117D}" srcOrd="0" destOrd="0" presId="urn:microsoft.com/office/officeart/2005/8/layout/radial6"/>
    <dgm:cxn modelId="{5F0E822B-8377-4D7D-B7EF-4D8436A31A23}" srcId="{9E2AE980-6A62-4045-AEA7-AC6537F1930C}" destId="{C258AF7E-14B4-43FD-A568-9082B26F1234}" srcOrd="3" destOrd="0" parTransId="{70E74A99-2193-4FA8-BC5C-DDDD74630068}" sibTransId="{0B3DA8FD-102D-433F-9A58-65FA3AB4A018}"/>
    <dgm:cxn modelId="{F3A5AC3D-977F-4A0C-BAEC-B78B0BF65991}" type="presOf" srcId="{F1914650-9C02-48A7-B962-A53F1E092FB0}" destId="{33F6016E-587F-49AC-8949-BDF35B67682F}" srcOrd="0" destOrd="0" presId="urn:microsoft.com/office/officeart/2005/8/layout/radial6"/>
    <dgm:cxn modelId="{FD0A1A43-A37B-47C6-8558-FB84AE85931F}" srcId="{85E9AC1A-FC4E-4E8C-85EC-7E92EAA00091}" destId="{9E2AE980-6A62-4045-AEA7-AC6537F1930C}" srcOrd="0" destOrd="0" parTransId="{E8A3B26D-C2C7-4406-8A05-6B7A5544AD86}" sibTransId="{C7E60862-16BA-4793-8E53-566124EE3040}"/>
    <dgm:cxn modelId="{77C29145-2E95-41B3-A9AE-7FE5D2072446}" srcId="{9E2AE980-6A62-4045-AEA7-AC6537F1930C}" destId="{0579020A-0929-4E0B-A71A-19C93C03940E}" srcOrd="4" destOrd="0" parTransId="{62657F9E-DCFE-40C4-899F-601C9EEA0C86}" sibTransId="{99F0BD07-CD30-4925-BED8-52505245F5B7}"/>
    <dgm:cxn modelId="{064D9B52-1A4F-4858-8FA0-2A84F54F0EB5}" type="presOf" srcId="{10A24F63-184B-4E97-A301-575F9DD6E6A6}" destId="{A0D5608F-CDAB-450D-BF2E-6E8497A7C678}" srcOrd="0" destOrd="0" presId="urn:microsoft.com/office/officeart/2005/8/layout/radial6"/>
    <dgm:cxn modelId="{2C76C367-F79D-47E2-A48A-0B032085A290}" type="presOf" srcId="{765CAC95-D091-4C8B-95F2-FB3F0A2149D9}" destId="{E380DD23-2857-49C2-997E-E4807577262B}" srcOrd="0" destOrd="0" presId="urn:microsoft.com/office/officeart/2005/8/layout/radial6"/>
    <dgm:cxn modelId="{E30CA16E-98EE-4C06-A5B2-DCAEC1EA5E59}" type="presOf" srcId="{C02C8DCB-39E8-466A-B4CA-0610D11597D4}" destId="{4D2A6E9F-DE18-4391-9FED-58A56DB7F4E1}" srcOrd="0" destOrd="0" presId="urn:microsoft.com/office/officeart/2005/8/layout/radial6"/>
    <dgm:cxn modelId="{2E848B83-9D85-416F-AB09-4C0994D89F30}" srcId="{9E2AE980-6A62-4045-AEA7-AC6537F1930C}" destId="{66121D40-924B-42DC-B6F7-4B82FDF2C51F}" srcOrd="0" destOrd="0" parTransId="{63AD03BA-9265-4BF3-9749-38E334699A39}" sibTransId="{765CAC95-D091-4C8B-95F2-FB3F0A2149D9}"/>
    <dgm:cxn modelId="{A4D8EC8F-8C9C-4DA6-AE57-FCB5D1515BA2}" type="presOf" srcId="{99F0BD07-CD30-4925-BED8-52505245F5B7}" destId="{E48D3F01-C840-4B9E-A69E-F2DD66740AD7}" srcOrd="0" destOrd="0" presId="urn:microsoft.com/office/officeart/2005/8/layout/radial6"/>
    <dgm:cxn modelId="{DEA23296-400F-499D-B85C-D27125EF15F8}" type="presOf" srcId="{E7B6EAE4-7CDF-4F00-B72B-3C32D8E36E7B}" destId="{D5ACE7E2-66C1-4522-AD6B-BC7D606FB065}" srcOrd="0" destOrd="0" presId="urn:microsoft.com/office/officeart/2005/8/layout/radial6"/>
    <dgm:cxn modelId="{28AA24B1-0931-4E7E-92E9-2FE7D563E839}" type="presOf" srcId="{1D9D2830-7C23-41F5-B4E6-65C12499A5BD}" destId="{F087F9A7-4FD1-4D4C-82BA-223CA925EBCD}" srcOrd="0" destOrd="0" presId="urn:microsoft.com/office/officeart/2005/8/layout/radial6"/>
    <dgm:cxn modelId="{440886BD-1BC5-41A1-876F-AF4115C16DAC}" srcId="{9E2AE980-6A62-4045-AEA7-AC6537F1930C}" destId="{C02C8DCB-39E8-466A-B4CA-0610D11597D4}" srcOrd="5" destOrd="0" parTransId="{D84747B5-4862-4B7E-ADE5-8666ACFA88BF}" sibTransId="{10A24F63-184B-4E97-A301-575F9DD6E6A6}"/>
    <dgm:cxn modelId="{04F733C1-1387-4FE0-B9A9-21D90F4CDDBF}" type="presOf" srcId="{C258AF7E-14B4-43FD-A568-9082B26F1234}" destId="{43A2A281-1898-45E0-8B82-3EB0CD01CB1B}" srcOrd="0" destOrd="0" presId="urn:microsoft.com/office/officeart/2005/8/layout/radial6"/>
    <dgm:cxn modelId="{8CBE5FCC-051C-4736-98D9-AB62E75E7880}" srcId="{9E2AE980-6A62-4045-AEA7-AC6537F1930C}" destId="{1D9D2830-7C23-41F5-B4E6-65C12499A5BD}" srcOrd="2" destOrd="0" parTransId="{02A0ED72-238C-4F6B-97A7-27F6158D2501}" sibTransId="{F1914650-9C02-48A7-B962-A53F1E092FB0}"/>
    <dgm:cxn modelId="{9C2840D6-C44F-4BA8-B00D-11F9734DD63E}" srcId="{9E2AE980-6A62-4045-AEA7-AC6537F1930C}" destId="{C1C2EF79-ACF1-4C04-B293-15B2795EAD1E}" srcOrd="1" destOrd="0" parTransId="{18F1DFD7-D951-4364-B3F5-7FA61FF3AC34}" sibTransId="{E7B6EAE4-7CDF-4F00-B72B-3C32D8E36E7B}"/>
    <dgm:cxn modelId="{BEEEF6E3-25F8-4509-94CC-FC5AEB14DACA}" type="presOf" srcId="{9E2AE980-6A62-4045-AEA7-AC6537F1930C}" destId="{718D7748-60E3-4D65-81EE-3C3944BF0839}" srcOrd="0" destOrd="0" presId="urn:microsoft.com/office/officeart/2005/8/layout/radial6"/>
    <dgm:cxn modelId="{095600E6-4F73-4E25-9D9C-B015E29710BD}" type="presOf" srcId="{66121D40-924B-42DC-B6F7-4B82FDF2C51F}" destId="{52415007-9C1C-4C9E-AEA1-89D3A6C1DC3B}" srcOrd="0" destOrd="0" presId="urn:microsoft.com/office/officeart/2005/8/layout/radial6"/>
    <dgm:cxn modelId="{D5DB0EF4-B57F-4340-906F-BD5075CD873E}" type="presOf" srcId="{C1C2EF79-ACF1-4C04-B293-15B2795EAD1E}" destId="{21952B34-C8E9-4403-91E2-D1128D2570AD}" srcOrd="0" destOrd="0" presId="urn:microsoft.com/office/officeart/2005/8/layout/radial6"/>
    <dgm:cxn modelId="{53E638FA-2D2D-4567-ACEF-0F5BDED1DF23}" type="presOf" srcId="{0579020A-0929-4E0B-A71A-19C93C03940E}" destId="{EF8C289D-F55D-4E72-92A0-C86DD90F916B}" srcOrd="0" destOrd="0" presId="urn:microsoft.com/office/officeart/2005/8/layout/radial6"/>
    <dgm:cxn modelId="{A1B628FE-3A2C-4995-88D4-15DD0A5437BA}" type="presOf" srcId="{85E9AC1A-FC4E-4E8C-85EC-7E92EAA00091}" destId="{EB5704B1-BFFB-4B1A-AB23-69424D8A762D}" srcOrd="0" destOrd="0" presId="urn:microsoft.com/office/officeart/2005/8/layout/radial6"/>
    <dgm:cxn modelId="{05A78768-11C1-432E-82C4-49392F3524B9}" type="presParOf" srcId="{EB5704B1-BFFB-4B1A-AB23-69424D8A762D}" destId="{718D7748-60E3-4D65-81EE-3C3944BF0839}" srcOrd="0" destOrd="0" presId="urn:microsoft.com/office/officeart/2005/8/layout/radial6"/>
    <dgm:cxn modelId="{904F980A-FF0C-4CB9-B31F-EFF7CC510B22}" type="presParOf" srcId="{EB5704B1-BFFB-4B1A-AB23-69424D8A762D}" destId="{52415007-9C1C-4C9E-AEA1-89D3A6C1DC3B}" srcOrd="1" destOrd="0" presId="urn:microsoft.com/office/officeart/2005/8/layout/radial6"/>
    <dgm:cxn modelId="{0C5A7420-2FA6-46F0-A855-9C2140D3E030}" type="presParOf" srcId="{EB5704B1-BFFB-4B1A-AB23-69424D8A762D}" destId="{4DE94640-AD08-4FFC-845C-30E451EFFBF9}" srcOrd="2" destOrd="0" presId="urn:microsoft.com/office/officeart/2005/8/layout/radial6"/>
    <dgm:cxn modelId="{AA11A936-AE21-490C-97C8-2BE6942E2AEE}" type="presParOf" srcId="{EB5704B1-BFFB-4B1A-AB23-69424D8A762D}" destId="{E380DD23-2857-49C2-997E-E4807577262B}" srcOrd="3" destOrd="0" presId="urn:microsoft.com/office/officeart/2005/8/layout/radial6"/>
    <dgm:cxn modelId="{59D4912C-AB54-4605-9B33-F0CAC7B5734B}" type="presParOf" srcId="{EB5704B1-BFFB-4B1A-AB23-69424D8A762D}" destId="{21952B34-C8E9-4403-91E2-D1128D2570AD}" srcOrd="4" destOrd="0" presId="urn:microsoft.com/office/officeart/2005/8/layout/radial6"/>
    <dgm:cxn modelId="{93DE9E4B-7EC3-4488-83E6-E7AA63E1F922}" type="presParOf" srcId="{EB5704B1-BFFB-4B1A-AB23-69424D8A762D}" destId="{D6ED6A12-66B5-43B0-8A68-21C49E8FE628}" srcOrd="5" destOrd="0" presId="urn:microsoft.com/office/officeart/2005/8/layout/radial6"/>
    <dgm:cxn modelId="{C071348E-3F9E-46B5-A25E-AFE399581AA2}" type="presParOf" srcId="{EB5704B1-BFFB-4B1A-AB23-69424D8A762D}" destId="{D5ACE7E2-66C1-4522-AD6B-BC7D606FB065}" srcOrd="6" destOrd="0" presId="urn:microsoft.com/office/officeart/2005/8/layout/radial6"/>
    <dgm:cxn modelId="{2E8A7BB1-7FFD-4FEF-923E-260A6274A79F}" type="presParOf" srcId="{EB5704B1-BFFB-4B1A-AB23-69424D8A762D}" destId="{F087F9A7-4FD1-4D4C-82BA-223CA925EBCD}" srcOrd="7" destOrd="0" presId="urn:microsoft.com/office/officeart/2005/8/layout/radial6"/>
    <dgm:cxn modelId="{CFAA8870-615E-4725-9B9F-091786373152}" type="presParOf" srcId="{EB5704B1-BFFB-4B1A-AB23-69424D8A762D}" destId="{EFF41462-FA2B-4D68-8F7E-C67C145C087B}" srcOrd="8" destOrd="0" presId="urn:microsoft.com/office/officeart/2005/8/layout/radial6"/>
    <dgm:cxn modelId="{ACF86AF8-8FC4-4CCA-9C17-5747A6E706DE}" type="presParOf" srcId="{EB5704B1-BFFB-4B1A-AB23-69424D8A762D}" destId="{33F6016E-587F-49AC-8949-BDF35B67682F}" srcOrd="9" destOrd="0" presId="urn:microsoft.com/office/officeart/2005/8/layout/radial6"/>
    <dgm:cxn modelId="{8C5C6F5B-F51C-4D50-9182-9E5F794F18E4}" type="presParOf" srcId="{EB5704B1-BFFB-4B1A-AB23-69424D8A762D}" destId="{43A2A281-1898-45E0-8B82-3EB0CD01CB1B}" srcOrd="10" destOrd="0" presId="urn:microsoft.com/office/officeart/2005/8/layout/radial6"/>
    <dgm:cxn modelId="{EC1F727E-2C06-4AB7-82CA-1D61FF3C4D6C}" type="presParOf" srcId="{EB5704B1-BFFB-4B1A-AB23-69424D8A762D}" destId="{3B145862-4C3D-411F-9479-0D8D916168DB}" srcOrd="11" destOrd="0" presId="urn:microsoft.com/office/officeart/2005/8/layout/radial6"/>
    <dgm:cxn modelId="{4D3B46A9-8157-49F7-8FFC-40348FB3ECE6}" type="presParOf" srcId="{EB5704B1-BFFB-4B1A-AB23-69424D8A762D}" destId="{A84C0B24-08F8-4363-99AF-8E98B626117D}" srcOrd="12" destOrd="0" presId="urn:microsoft.com/office/officeart/2005/8/layout/radial6"/>
    <dgm:cxn modelId="{00BA69C9-1CFD-4113-B3DF-887FDFD7FE18}" type="presParOf" srcId="{EB5704B1-BFFB-4B1A-AB23-69424D8A762D}" destId="{EF8C289D-F55D-4E72-92A0-C86DD90F916B}" srcOrd="13" destOrd="0" presId="urn:microsoft.com/office/officeart/2005/8/layout/radial6"/>
    <dgm:cxn modelId="{78FE862F-5F53-4940-A9F3-7B9B6852B5A9}" type="presParOf" srcId="{EB5704B1-BFFB-4B1A-AB23-69424D8A762D}" destId="{7C75BD2B-A65C-4C10-AD04-EA80F8CD188D}" srcOrd="14" destOrd="0" presId="urn:microsoft.com/office/officeart/2005/8/layout/radial6"/>
    <dgm:cxn modelId="{7024D37A-85A3-4B5A-8720-6FF15E1B69F4}" type="presParOf" srcId="{EB5704B1-BFFB-4B1A-AB23-69424D8A762D}" destId="{E48D3F01-C840-4B9E-A69E-F2DD66740AD7}" srcOrd="15" destOrd="0" presId="urn:microsoft.com/office/officeart/2005/8/layout/radial6"/>
    <dgm:cxn modelId="{B92FEDDE-4FCA-4B38-8FB2-47B239A17739}" type="presParOf" srcId="{EB5704B1-BFFB-4B1A-AB23-69424D8A762D}" destId="{4D2A6E9F-DE18-4391-9FED-58A56DB7F4E1}" srcOrd="16" destOrd="0" presId="urn:microsoft.com/office/officeart/2005/8/layout/radial6"/>
    <dgm:cxn modelId="{DED6ED7D-F689-4939-93B9-39CC0181378F}" type="presParOf" srcId="{EB5704B1-BFFB-4B1A-AB23-69424D8A762D}" destId="{8A95F074-5731-4322-AE08-FC61B08938D6}" srcOrd="17" destOrd="0" presId="urn:microsoft.com/office/officeart/2005/8/layout/radial6"/>
    <dgm:cxn modelId="{733C8221-3222-418C-AF47-76B4BD8E71B2}" type="presParOf" srcId="{EB5704B1-BFFB-4B1A-AB23-69424D8A762D}" destId="{A0D5608F-CDAB-450D-BF2E-6E8497A7C678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B9E05-95C0-4E12-B35F-55C3B6E65D57}">
      <dsp:nvSpPr>
        <dsp:cNvPr id="0" name=""/>
        <dsp:cNvSpPr/>
      </dsp:nvSpPr>
      <dsp:spPr>
        <a:xfrm>
          <a:off x="160019" y="0"/>
          <a:ext cx="4691270" cy="4691270"/>
        </a:xfrm>
        <a:prstGeom prst="triangle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E88E7-834F-47A8-A8FA-A1384B1ADB75}">
      <dsp:nvSpPr>
        <dsp:cNvPr id="0" name=""/>
        <dsp:cNvSpPr/>
      </dsp:nvSpPr>
      <dsp:spPr>
        <a:xfrm>
          <a:off x="76196" y="457201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F96A1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Read a book</a:t>
          </a:r>
        </a:p>
      </dsp:txBody>
      <dsp:txXfrm>
        <a:off x="103301" y="484306"/>
        <a:ext cx="2995115" cy="501045"/>
      </dsp:txXfrm>
    </dsp:sp>
    <dsp:sp modelId="{5A2CCDBB-C56F-4BE3-B766-78D4E74E7671}">
      <dsp:nvSpPr>
        <dsp:cNvPr id="0" name=""/>
        <dsp:cNvSpPr/>
      </dsp:nvSpPr>
      <dsp:spPr>
        <a:xfrm>
          <a:off x="457209" y="1066800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08A1D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Listen to a trainer</a:t>
          </a:r>
        </a:p>
      </dsp:txBody>
      <dsp:txXfrm>
        <a:off x="484314" y="1093905"/>
        <a:ext cx="2995115" cy="501045"/>
      </dsp:txXfrm>
    </dsp:sp>
    <dsp:sp modelId="{B160B814-1ED4-462A-995C-63D0204963D2}">
      <dsp:nvSpPr>
        <dsp:cNvPr id="0" name=""/>
        <dsp:cNvSpPr/>
      </dsp:nvSpPr>
      <dsp:spPr>
        <a:xfrm>
          <a:off x="1066800" y="1676400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7C984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Watch a figure</a:t>
          </a:r>
        </a:p>
      </dsp:txBody>
      <dsp:txXfrm>
        <a:off x="1093905" y="1703505"/>
        <a:ext cx="2995115" cy="501045"/>
      </dsp:txXfrm>
    </dsp:sp>
    <dsp:sp modelId="{65648DD5-CA03-4510-BF87-11C40F776B6E}">
      <dsp:nvSpPr>
        <dsp:cNvPr id="0" name=""/>
        <dsp:cNvSpPr/>
      </dsp:nvSpPr>
      <dsp:spPr>
        <a:xfrm>
          <a:off x="1447813" y="2333719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C2AD8D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Watch a demo</a:t>
          </a:r>
        </a:p>
      </dsp:txBody>
      <dsp:txXfrm>
        <a:off x="1474918" y="2360824"/>
        <a:ext cx="2995115" cy="501045"/>
      </dsp:txXfrm>
    </dsp:sp>
    <dsp:sp modelId="{97FD6564-6BAB-4D88-9F93-A547B0F6EEAB}">
      <dsp:nvSpPr>
        <dsp:cNvPr id="0" name=""/>
        <dsp:cNvSpPr/>
      </dsp:nvSpPr>
      <dsp:spPr>
        <a:xfrm>
          <a:off x="1979890" y="2971800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506E9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Have a conversation</a:t>
          </a:r>
        </a:p>
      </dsp:txBody>
      <dsp:txXfrm>
        <a:off x="2006995" y="2998905"/>
        <a:ext cx="2995115" cy="501045"/>
      </dsp:txXfrm>
    </dsp:sp>
    <dsp:sp modelId="{8B3338AF-1B8C-44DC-9A10-E265F6800CA1}">
      <dsp:nvSpPr>
        <dsp:cNvPr id="0" name=""/>
        <dsp:cNvSpPr/>
      </dsp:nvSpPr>
      <dsp:spPr>
        <a:xfrm>
          <a:off x="2505654" y="3594960"/>
          <a:ext cx="3049325" cy="555255"/>
        </a:xfrm>
        <a:prstGeom prst="round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F96A1B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eorgia"/>
              <a:ea typeface="+mn-ea"/>
              <a:cs typeface="+mn-cs"/>
            </a:rPr>
            <a:t>Practice a training</a:t>
          </a:r>
        </a:p>
      </dsp:txBody>
      <dsp:txXfrm>
        <a:off x="2532759" y="3622065"/>
        <a:ext cx="2995115" cy="5010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5608F-CDAB-450D-BF2E-6E8497A7C678}">
      <dsp:nvSpPr>
        <dsp:cNvPr id="0" name=""/>
        <dsp:cNvSpPr/>
      </dsp:nvSpPr>
      <dsp:spPr>
        <a:xfrm>
          <a:off x="824331" y="400117"/>
          <a:ext cx="2754830" cy="2754830"/>
        </a:xfrm>
        <a:prstGeom prst="blockArc">
          <a:avLst>
            <a:gd name="adj1" fmla="val 12600000"/>
            <a:gd name="adj2" fmla="val 16200000"/>
            <a:gd name="adj3" fmla="val 45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48D3F01-C840-4B9E-A69E-F2DD66740AD7}">
      <dsp:nvSpPr>
        <dsp:cNvPr id="0" name=""/>
        <dsp:cNvSpPr/>
      </dsp:nvSpPr>
      <dsp:spPr>
        <a:xfrm>
          <a:off x="824331" y="400117"/>
          <a:ext cx="2754830" cy="2754830"/>
        </a:xfrm>
        <a:prstGeom prst="blockArc">
          <a:avLst>
            <a:gd name="adj1" fmla="val 9000000"/>
            <a:gd name="adj2" fmla="val 12600000"/>
            <a:gd name="adj3" fmla="val 4500"/>
          </a:avLst>
        </a:prstGeom>
        <a:gradFill rotWithShape="0">
          <a:gsLst>
            <a:gs pos="0">
              <a:schemeClr val="accent3">
                <a:hueOff val="2168479"/>
                <a:satOff val="80000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168479"/>
                <a:satOff val="80000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168479"/>
                <a:satOff val="80000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4C0B24-08F8-4363-99AF-8E98B626117D}">
      <dsp:nvSpPr>
        <dsp:cNvPr id="0" name=""/>
        <dsp:cNvSpPr/>
      </dsp:nvSpPr>
      <dsp:spPr>
        <a:xfrm>
          <a:off x="824331" y="400117"/>
          <a:ext cx="2754830" cy="2754830"/>
        </a:xfrm>
        <a:prstGeom prst="blockArc">
          <a:avLst>
            <a:gd name="adj1" fmla="val 5400000"/>
            <a:gd name="adj2" fmla="val 9000000"/>
            <a:gd name="adj3" fmla="val 4500"/>
          </a:avLst>
        </a:prstGeom>
        <a:gradFill rotWithShape="0">
          <a:gsLst>
            <a:gs pos="0">
              <a:schemeClr val="accent3">
                <a:hueOff val="1626359"/>
                <a:satOff val="60000"/>
                <a:lumOff val="-88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626359"/>
                <a:satOff val="60000"/>
                <a:lumOff val="-88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626359"/>
                <a:satOff val="60000"/>
                <a:lumOff val="-88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F6016E-587F-49AC-8949-BDF35B67682F}">
      <dsp:nvSpPr>
        <dsp:cNvPr id="0" name=""/>
        <dsp:cNvSpPr/>
      </dsp:nvSpPr>
      <dsp:spPr>
        <a:xfrm>
          <a:off x="824331" y="400117"/>
          <a:ext cx="2754830" cy="2754830"/>
        </a:xfrm>
        <a:prstGeom prst="blockArc">
          <a:avLst>
            <a:gd name="adj1" fmla="val 1800000"/>
            <a:gd name="adj2" fmla="val 5400000"/>
            <a:gd name="adj3" fmla="val 4500"/>
          </a:avLst>
        </a:prstGeom>
        <a:gradFill rotWithShape="0">
          <a:gsLst>
            <a:gs pos="0">
              <a:schemeClr val="accent3">
                <a:hueOff val="1084240"/>
                <a:satOff val="40000"/>
                <a:lumOff val="-588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084240"/>
                <a:satOff val="40000"/>
                <a:lumOff val="-588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084240"/>
                <a:satOff val="40000"/>
                <a:lumOff val="-588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5ACE7E2-66C1-4522-AD6B-BC7D606FB065}">
      <dsp:nvSpPr>
        <dsp:cNvPr id="0" name=""/>
        <dsp:cNvSpPr/>
      </dsp:nvSpPr>
      <dsp:spPr>
        <a:xfrm>
          <a:off x="824331" y="400117"/>
          <a:ext cx="2754830" cy="2754830"/>
        </a:xfrm>
        <a:prstGeom prst="blockArc">
          <a:avLst>
            <a:gd name="adj1" fmla="val 19800000"/>
            <a:gd name="adj2" fmla="val 1800000"/>
            <a:gd name="adj3" fmla="val 4500"/>
          </a:avLst>
        </a:prstGeom>
        <a:gradFill rotWithShape="0">
          <a:gsLst>
            <a:gs pos="0">
              <a:schemeClr val="accent3">
                <a:hueOff val="542120"/>
                <a:satOff val="20000"/>
                <a:lumOff val="-29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542120"/>
                <a:satOff val="20000"/>
                <a:lumOff val="-29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542120"/>
                <a:satOff val="20000"/>
                <a:lumOff val="-29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80DD23-2857-49C2-997E-E4807577262B}">
      <dsp:nvSpPr>
        <dsp:cNvPr id="0" name=""/>
        <dsp:cNvSpPr/>
      </dsp:nvSpPr>
      <dsp:spPr>
        <a:xfrm>
          <a:off x="824331" y="400117"/>
          <a:ext cx="2754830" cy="2754830"/>
        </a:xfrm>
        <a:prstGeom prst="blockArc">
          <a:avLst>
            <a:gd name="adj1" fmla="val 16200000"/>
            <a:gd name="adj2" fmla="val 19800000"/>
            <a:gd name="adj3" fmla="val 4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8D7748-60E3-4D65-81EE-3C3944BF0839}">
      <dsp:nvSpPr>
        <dsp:cNvPr id="0" name=""/>
        <dsp:cNvSpPr/>
      </dsp:nvSpPr>
      <dsp:spPr>
        <a:xfrm>
          <a:off x="1586805" y="1162591"/>
          <a:ext cx="1229882" cy="122988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Learning</a:t>
          </a:r>
          <a:endParaRPr lang="en-US" sz="1800" kern="1200" dirty="0"/>
        </a:p>
      </dsp:txBody>
      <dsp:txXfrm>
        <a:off x="1766917" y="1342703"/>
        <a:ext cx="869658" cy="869658"/>
      </dsp:txXfrm>
    </dsp:sp>
    <dsp:sp modelId="{52415007-9C1C-4C9E-AEA1-89D3A6C1DC3B}">
      <dsp:nvSpPr>
        <dsp:cNvPr id="0" name=""/>
        <dsp:cNvSpPr/>
      </dsp:nvSpPr>
      <dsp:spPr>
        <a:xfrm>
          <a:off x="1771288" y="651"/>
          <a:ext cx="860917" cy="86091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</a:t>
          </a:r>
          <a:endParaRPr lang="en-US" sz="1600" kern="1200" dirty="0"/>
        </a:p>
      </dsp:txBody>
      <dsp:txXfrm>
        <a:off x="1897366" y="126729"/>
        <a:ext cx="608761" cy="608761"/>
      </dsp:txXfrm>
    </dsp:sp>
    <dsp:sp modelId="{21952B34-C8E9-4403-91E2-D1128D2570AD}">
      <dsp:nvSpPr>
        <dsp:cNvPr id="0" name=""/>
        <dsp:cNvSpPr/>
      </dsp:nvSpPr>
      <dsp:spPr>
        <a:xfrm>
          <a:off x="2937324" y="673862"/>
          <a:ext cx="860917" cy="860917"/>
        </a:xfrm>
        <a:prstGeom prst="ellipse">
          <a:avLst/>
        </a:prstGeom>
        <a:gradFill rotWithShape="0">
          <a:gsLst>
            <a:gs pos="0">
              <a:schemeClr val="accent3">
                <a:hueOff val="542120"/>
                <a:satOff val="20000"/>
                <a:lumOff val="-294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542120"/>
                <a:satOff val="20000"/>
                <a:lumOff val="-294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542120"/>
                <a:satOff val="20000"/>
                <a:lumOff val="-294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Why</a:t>
          </a:r>
          <a:endParaRPr lang="en-US" sz="1600" kern="1200" dirty="0"/>
        </a:p>
      </dsp:txBody>
      <dsp:txXfrm>
        <a:off x="3063402" y="799940"/>
        <a:ext cx="608761" cy="608761"/>
      </dsp:txXfrm>
    </dsp:sp>
    <dsp:sp modelId="{F087F9A7-4FD1-4D4C-82BA-223CA925EBCD}">
      <dsp:nvSpPr>
        <dsp:cNvPr id="0" name=""/>
        <dsp:cNvSpPr/>
      </dsp:nvSpPr>
      <dsp:spPr>
        <a:xfrm>
          <a:off x="2937324" y="2020284"/>
          <a:ext cx="860917" cy="860917"/>
        </a:xfrm>
        <a:prstGeom prst="ellipse">
          <a:avLst/>
        </a:prstGeom>
        <a:gradFill rotWithShape="0">
          <a:gsLst>
            <a:gs pos="0">
              <a:schemeClr val="accent3">
                <a:hueOff val="1084240"/>
                <a:satOff val="40000"/>
                <a:lumOff val="-588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084240"/>
                <a:satOff val="40000"/>
                <a:lumOff val="-588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084240"/>
                <a:satOff val="40000"/>
                <a:lumOff val="-588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Where</a:t>
          </a:r>
          <a:endParaRPr lang="en-US" sz="1600" kern="1200" dirty="0"/>
        </a:p>
      </dsp:txBody>
      <dsp:txXfrm>
        <a:off x="3063402" y="2146362"/>
        <a:ext cx="608761" cy="608761"/>
      </dsp:txXfrm>
    </dsp:sp>
    <dsp:sp modelId="{43A2A281-1898-45E0-8B82-3EB0CD01CB1B}">
      <dsp:nvSpPr>
        <dsp:cNvPr id="0" name=""/>
        <dsp:cNvSpPr/>
      </dsp:nvSpPr>
      <dsp:spPr>
        <a:xfrm>
          <a:off x="1771288" y="2693495"/>
          <a:ext cx="860917" cy="860917"/>
        </a:xfrm>
        <a:prstGeom prst="ellipse">
          <a:avLst/>
        </a:prstGeom>
        <a:gradFill rotWithShape="0">
          <a:gsLst>
            <a:gs pos="0">
              <a:schemeClr val="accent3">
                <a:hueOff val="1626359"/>
                <a:satOff val="60000"/>
                <a:lumOff val="-882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1626359"/>
                <a:satOff val="60000"/>
                <a:lumOff val="-882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1626359"/>
                <a:satOff val="60000"/>
                <a:lumOff val="-882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When</a:t>
          </a:r>
          <a:endParaRPr lang="en-US" sz="1600" kern="1200" dirty="0"/>
        </a:p>
      </dsp:txBody>
      <dsp:txXfrm>
        <a:off x="1897366" y="2819573"/>
        <a:ext cx="608761" cy="608761"/>
      </dsp:txXfrm>
    </dsp:sp>
    <dsp:sp modelId="{EF8C289D-F55D-4E72-92A0-C86DD90F916B}">
      <dsp:nvSpPr>
        <dsp:cNvPr id="0" name=""/>
        <dsp:cNvSpPr/>
      </dsp:nvSpPr>
      <dsp:spPr>
        <a:xfrm>
          <a:off x="605252" y="2020284"/>
          <a:ext cx="860917" cy="860917"/>
        </a:xfrm>
        <a:prstGeom prst="ellipse">
          <a:avLst/>
        </a:prstGeom>
        <a:gradFill rotWithShape="0">
          <a:gsLst>
            <a:gs pos="0">
              <a:schemeClr val="accent3">
                <a:hueOff val="2168479"/>
                <a:satOff val="80000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168479"/>
                <a:satOff val="80000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168479"/>
                <a:satOff val="80000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Who</a:t>
          </a:r>
          <a:endParaRPr lang="en-US" sz="1600" kern="1200" dirty="0"/>
        </a:p>
      </dsp:txBody>
      <dsp:txXfrm>
        <a:off x="731330" y="2146362"/>
        <a:ext cx="608761" cy="608761"/>
      </dsp:txXfrm>
    </dsp:sp>
    <dsp:sp modelId="{4D2A6E9F-DE18-4391-9FED-58A56DB7F4E1}">
      <dsp:nvSpPr>
        <dsp:cNvPr id="0" name=""/>
        <dsp:cNvSpPr/>
      </dsp:nvSpPr>
      <dsp:spPr>
        <a:xfrm>
          <a:off x="605252" y="673862"/>
          <a:ext cx="860917" cy="860917"/>
        </a:xfrm>
        <a:prstGeom prst="ellips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How</a:t>
          </a:r>
          <a:endParaRPr lang="en-US" sz="1600" kern="1200" dirty="0"/>
        </a:p>
      </dsp:txBody>
      <dsp:txXfrm>
        <a:off x="731330" y="799940"/>
        <a:ext cx="608761" cy="608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E24BBD-1CC7-43F2-9FFA-4F9F91198F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76434-B326-4429-B8C3-D1C885A7E1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81890-378C-4071-B216-FDF0E3AE0BC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798F-BF53-4F26-A269-50769175BD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E1C61-E030-48D4-A017-9507ECEDB9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B9A83-0472-47BC-A1B8-FD4DCE4F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33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230C-0BFE-4E66-A9D8-358E9CC84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ED21AF-CCEE-42EE-97CE-9CEC66959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32218"/>
            <a:ext cx="6858000" cy="152558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975F3-5DE8-4D0E-88DC-82B8743C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7C06C-E1C3-4307-8698-B79C9D95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AF44D-F376-44D8-892A-6DDB756A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Image result for ucd logo png">
            <a:extLst>
              <a:ext uri="{FF2B5EF4-FFF2-40B4-BE49-F238E27FC236}">
                <a16:creationId xmlns:a16="http://schemas.microsoft.com/office/drawing/2014/main" id="{4287B32C-C8EA-411C-976E-8CD731E06A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465346"/>
            <a:ext cx="1940624" cy="19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765467-1DD7-4FDB-BEF9-A99A1CF8D52E}"/>
              </a:ext>
            </a:extLst>
          </p:cNvPr>
          <p:cNvCxnSpPr/>
          <p:nvPr userDrawn="1"/>
        </p:nvCxnSpPr>
        <p:spPr>
          <a:xfrm>
            <a:off x="1143000" y="3602038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EC3C3C-ADAE-4D8F-BE50-8B1C958EF222}"/>
              </a:ext>
            </a:extLst>
          </p:cNvPr>
          <p:cNvCxnSpPr/>
          <p:nvPr userDrawn="1"/>
        </p:nvCxnSpPr>
        <p:spPr>
          <a:xfrm>
            <a:off x="1148439" y="3640142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6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8A4C-E2E1-42BA-A615-6D6584A7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9C7ED-66D3-40C4-9FB3-5D8B5134D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6439C-8941-4B87-9C7A-C406D0EF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81CAA-D351-454C-BD37-0689368F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70300-A800-4C59-8994-33825335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9C362-54EC-4F6F-993E-EB0220CD74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F74B2-881E-4126-B898-2553FF41C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F270F-D090-4691-9E46-0F04CCDC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B2DE-DF39-41F1-B3D8-985A0D44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3C112-B5C6-4E8C-AB11-BCFDC69E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58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pic>
        <p:nvPicPr>
          <p:cNvPr id="17" name="Picture 2" descr="Image result for ucd logo png">
            <a:extLst>
              <a:ext uri="{FF2B5EF4-FFF2-40B4-BE49-F238E27FC236}">
                <a16:creationId xmlns:a16="http://schemas.microsoft.com/office/drawing/2014/main" id="{8B64AFC3-BA40-4A08-AABC-9D54DFE838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29" y="465346"/>
            <a:ext cx="1940624" cy="19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1F3257C-DFDE-4AE4-AA42-5F79C864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75" y="2246397"/>
            <a:ext cx="7070725" cy="198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34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4A61-D3D2-4337-B812-A9486550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3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F4BC-AB6B-43FF-AE85-597B73B92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334"/>
            <a:ext cx="7886700" cy="46756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37269-F32F-4657-B237-1E37417F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AFCBE-84FD-4577-8D8E-5F9AE2215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C8140-F6A8-48E4-852C-D8F2DECC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CF9C1-B532-444D-9D5C-EEFD3D8FB741}"/>
              </a:ext>
            </a:extLst>
          </p:cNvPr>
          <p:cNvCxnSpPr/>
          <p:nvPr userDrawn="1"/>
        </p:nvCxnSpPr>
        <p:spPr>
          <a:xfrm>
            <a:off x="97971" y="1354824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C3C3C-ADAE-4D8F-BE50-8B1C958EF222}"/>
              </a:ext>
            </a:extLst>
          </p:cNvPr>
          <p:cNvCxnSpPr/>
          <p:nvPr userDrawn="1"/>
        </p:nvCxnSpPr>
        <p:spPr>
          <a:xfrm>
            <a:off x="0" y="1320739"/>
            <a:ext cx="685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55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3D2A-D78C-403A-AB77-4E70C698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715BD-97B1-4CA5-BEE7-8A26B0325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0CE03-A7A3-40A0-AFFD-A08DFCA0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CD5B3-49CE-49C1-A265-C6DCD0D0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D3FCA-65D0-4EF4-86A0-63D410DF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18F1-83FD-41C7-B14D-47837A3C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5DBE-3E68-433C-8E77-85E4D021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6F238-4E7F-4CA0-A0AB-9A13417CF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B72EA-916B-46F6-AECA-280D0014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CA297-EDC1-4387-AA92-469FFB9B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8926A-1038-4B1C-929D-89F9D1D0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5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D226-C29D-499C-90DB-3775EBC4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D9D64-9D92-4C8E-9E9C-CF25A631C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9BEE4-0544-4728-BAB9-FB0AA7188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4BC99E-A4CE-4B97-B30C-B5184B489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BCA04-512F-408B-8BE7-60B1EA9E5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40D6E-5AFC-4E82-8009-63A6A439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0F2C3-52D3-4DB7-87E7-0992E61C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BAFE6-9A55-4F2E-AD14-7F904231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8A01-3677-4393-B122-16559100F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6E6C3-700D-4AC4-A71B-C5848CBE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2FC0-4CB9-421A-9287-53DB1AB3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F11B8-5A94-41CE-AA46-7EF2E9D1A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9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1B7FF-C1E2-4B7D-936D-7B1F2C642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F9E60-5CA8-4B4C-8487-26E33064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DC97F-FD72-4814-8C24-987E4AEE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49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43ED-5691-42CF-A29A-B96F860CE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EF05-D242-4755-93F8-0EBE5BF1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3514D-9C3E-49F8-AF33-796251E6B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F8209-DB05-42A1-A4FA-4ECBB5CA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F7585-BA7C-4CC3-9668-BA882AB7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2734E-D92C-4823-9024-125D102D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41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23DF-9081-4FC4-814E-1F5DF76F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CDC1C-8376-4636-9AE1-0709D80B3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2127E-436D-476F-889E-ACF20D21A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D7285-4E90-4518-8255-CE4BF0FE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67B29-1D34-4E4E-9CCB-90D3302B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D1014-16DF-40DB-ADE8-76A29ADC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6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CA8D60-DCB9-4DC2-917C-5D8170417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F64CF-9E00-4FB7-960E-6C6808FE9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258A2-E6C9-44CE-89D8-6C42762FC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13184-5E3F-44E2-9A2B-CE00FFCDD202}" type="datetimeFigureOut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10A89-1591-4136-8F15-4CE0B5C92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C638-5F37-40DC-963E-216B896C0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47CB2-CCF9-422E-BD8D-ADA511249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3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hyperlink" Target="youtube.com.Olaworks%20%20%20Real%20Time%20Head%20Tracking%203D%20FR%20-%20YouTube.av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hyperlink" Target="Example.av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1.png"/><Relationship Id="rId4" Type="http://schemas.openxmlformats.org/officeDocument/2006/relationships/hyperlink" Target="youtube.com.PoolLiveAid%20%20few%20upgrades%20-%20YouTube.avi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7F4E1-F271-41AF-81C3-D9E01F183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519" y="1192449"/>
            <a:ext cx="5354300" cy="1655762"/>
          </a:xfrm>
        </p:spPr>
        <p:txBody>
          <a:bodyPr>
            <a:normAutofit/>
          </a:bodyPr>
          <a:lstStyle/>
          <a:p>
            <a:r>
              <a:rPr lang="en-US" b="1" dirty="0"/>
              <a:t>COMP30810</a:t>
            </a:r>
            <a:br>
              <a:rPr lang="en-US" dirty="0"/>
            </a:br>
            <a:r>
              <a:rPr lang="en-US" dirty="0"/>
              <a:t>Intro to Text Analytics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1BE40-B0A8-418D-A9CF-822D3D507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027" y="3937686"/>
            <a:ext cx="6301945" cy="18473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Dr. Binh Thanh Le</a:t>
            </a:r>
          </a:p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</a:rPr>
              <a:t>thanhbinh.le@ucd.ie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Insight Centre for Data Analytics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School of Computer Science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University College Dublin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77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train vs test vs validation set">
            <a:extLst>
              <a:ext uri="{FF2B5EF4-FFF2-40B4-BE49-F238E27FC236}">
                <a16:creationId xmlns:a16="http://schemas.microsoft.com/office/drawing/2014/main" id="{48E5BA6E-8DF8-441D-85F9-6BE7DA67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52" y="2295986"/>
            <a:ext cx="6324548" cy="398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07810-23FD-4EBA-8A5C-85DC21CA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? Test ? [Validation ?]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07EDB-D602-4BC1-A6EE-D4B0CCA67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5" y="1501334"/>
            <a:ext cx="8711739" cy="4675629"/>
          </a:xfrm>
        </p:spPr>
        <p:txBody>
          <a:bodyPr/>
          <a:lstStyle/>
          <a:p>
            <a:r>
              <a:rPr lang="en-US" dirty="0"/>
              <a:t>Train: Learning</a:t>
            </a:r>
          </a:p>
          <a:p>
            <a:r>
              <a:rPr lang="en-US" dirty="0"/>
              <a:t>Validation: Checking</a:t>
            </a:r>
          </a:p>
          <a:p>
            <a:r>
              <a:rPr lang="en-US" dirty="0"/>
              <a:t>Test: Applying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1B4E5-57E8-4B45-9B38-5CA50998E515}"/>
              </a:ext>
            </a:extLst>
          </p:cNvPr>
          <p:cNvSpPr txBox="1"/>
          <p:nvPr/>
        </p:nvSpPr>
        <p:spPr>
          <a:xfrm>
            <a:off x="4962699" y="2002967"/>
            <a:ext cx="217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 dataset (corpus)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216B5-C049-4B77-97E5-8BC02A9A2E75}"/>
              </a:ext>
            </a:extLst>
          </p:cNvPr>
          <p:cNvSpPr txBox="1"/>
          <p:nvPr/>
        </p:nvSpPr>
        <p:spPr>
          <a:xfrm>
            <a:off x="6150142" y="5420532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Checking finished!</a:t>
            </a:r>
          </a:p>
        </p:txBody>
      </p:sp>
    </p:spTree>
    <p:extLst>
      <p:ext uri="{BB962C8B-B14F-4D97-AF65-F5344CB8AC3E}">
        <p14:creationId xmlns:p14="http://schemas.microsoft.com/office/powerpoint/2010/main" val="348355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0289-10BC-4958-A43A-D5880F24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to split train and test set?</a:t>
            </a:r>
          </a:p>
        </p:txBody>
      </p:sp>
      <p:pic>
        <p:nvPicPr>
          <p:cNvPr id="5" name="Picture 10" descr="http://1.bp.blogspot.com/-hiAS6-5qhC8/TyV0wDeZIqI/AAAAAAAAB5U/sd5oFDzaHds/s1600/NG1.jpg">
            <a:extLst>
              <a:ext uri="{FF2B5EF4-FFF2-40B4-BE49-F238E27FC236}">
                <a16:creationId xmlns:a16="http://schemas.microsoft.com/office/drawing/2014/main" id="{7AB09A53-7760-499F-A3B3-12AE523E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20750"/>
            <a:ext cx="3124200" cy="47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135B78-84F2-4605-9DA1-6EA7B4791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632142"/>
              </p:ext>
            </p:extLst>
          </p:nvPr>
        </p:nvGraphicFramePr>
        <p:xfrm>
          <a:off x="3200400" y="1447800"/>
          <a:ext cx="5715000" cy="4691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64C5A84F-FD13-46FA-A188-638CFA03B73B}"/>
              </a:ext>
            </a:extLst>
          </p:cNvPr>
          <p:cNvSpPr/>
          <p:nvPr/>
        </p:nvSpPr>
        <p:spPr>
          <a:xfrm>
            <a:off x="2286000" y="5410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Knowledge</a:t>
            </a:r>
          </a:p>
          <a:p>
            <a:pPr algn="ctr"/>
            <a:r>
              <a:rPr lang="en-US" b="1" dirty="0"/>
              <a:t>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7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http://1.bp.blogspot.com/-hiAS6-5qhC8/TyV0wDeZIqI/AAAAAAAAB5U/sd5oFDzaHds/s1600/NG1.jpg">
            <a:extLst>
              <a:ext uri="{FF2B5EF4-FFF2-40B4-BE49-F238E27FC236}">
                <a16:creationId xmlns:a16="http://schemas.microsoft.com/office/drawing/2014/main" id="{220D55D3-A468-49C9-B02B-5147B9168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8" y="541984"/>
            <a:ext cx="1658923" cy="249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blogs.hpedsb.on.ca/madps/thesearchison/files/2013/01/stacks-of-books.jpg">
            <a:extLst>
              <a:ext uri="{FF2B5EF4-FFF2-40B4-BE49-F238E27FC236}">
                <a16:creationId xmlns:a16="http://schemas.microsoft.com/office/drawing/2014/main" id="{5B595849-94B3-4A75-84B4-D5B73F4AA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211" y="623367"/>
            <a:ext cx="2158567" cy="18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45EF848-560B-46F3-9FAE-308FF1C73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516975"/>
              </p:ext>
            </p:extLst>
          </p:nvPr>
        </p:nvGraphicFramePr>
        <p:xfrm>
          <a:off x="4721273" y="2080250"/>
          <a:ext cx="4403494" cy="3555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2158028-A11D-4562-B2AE-EE79FF06EA01}"/>
              </a:ext>
            </a:extLst>
          </p:cNvPr>
          <p:cNvSpPr/>
          <p:nvPr/>
        </p:nvSpPr>
        <p:spPr>
          <a:xfrm>
            <a:off x="3599411" y="2353887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Knowledge</a:t>
            </a:r>
          </a:p>
          <a:p>
            <a:pPr algn="ctr"/>
            <a:r>
              <a:rPr lang="en-US" b="1" dirty="0"/>
              <a:t>database</a:t>
            </a:r>
            <a:endParaRPr lang="en-US" dirty="0"/>
          </a:p>
        </p:txBody>
      </p:sp>
      <p:sp>
        <p:nvSpPr>
          <p:cNvPr id="8" name="Striped Right Arrow 8">
            <a:extLst>
              <a:ext uri="{FF2B5EF4-FFF2-40B4-BE49-F238E27FC236}">
                <a16:creationId xmlns:a16="http://schemas.microsoft.com/office/drawing/2014/main" id="{738D345C-963A-43AB-A652-01722EEAE94A}"/>
              </a:ext>
            </a:extLst>
          </p:cNvPr>
          <p:cNvSpPr/>
          <p:nvPr/>
        </p:nvSpPr>
        <p:spPr>
          <a:xfrm>
            <a:off x="3904211" y="4182687"/>
            <a:ext cx="1285904" cy="555945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http://krazydad.com/img/precious_object_samples.jpg">
            <a:extLst>
              <a:ext uri="{FF2B5EF4-FFF2-40B4-BE49-F238E27FC236}">
                <a16:creationId xmlns:a16="http://schemas.microsoft.com/office/drawing/2014/main" id="{19AC3160-75B1-48F3-9EAD-C677EF5D1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66" y="3649287"/>
            <a:ext cx="2731427" cy="140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D651B1-B85C-496A-BC46-CB5084DB52CD}"/>
              </a:ext>
            </a:extLst>
          </p:cNvPr>
          <p:cNvSpPr/>
          <p:nvPr/>
        </p:nvSpPr>
        <p:spPr>
          <a:xfrm>
            <a:off x="1561661" y="5057490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Objects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3B54ED-31E8-4E97-A8FE-D404973E244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46811" y="1526727"/>
            <a:ext cx="1295400" cy="264109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9B15DD-F376-478A-8AF1-5186ED5DD76B}"/>
              </a:ext>
            </a:extLst>
          </p:cNvPr>
          <p:cNvCxnSpPr>
            <a:stCxn id="13" idx="2"/>
            <a:endCxn id="9" idx="0"/>
          </p:cNvCxnSpPr>
          <p:nvPr/>
        </p:nvCxnSpPr>
        <p:spPr>
          <a:xfrm flipH="1">
            <a:off x="2177380" y="1690012"/>
            <a:ext cx="366027" cy="1959275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6AB576-DC56-4750-8FFB-D25ECED1A76F}"/>
              </a:ext>
            </a:extLst>
          </p:cNvPr>
          <p:cNvSpPr txBox="1"/>
          <p:nvPr/>
        </p:nvSpPr>
        <p:spPr>
          <a:xfrm rot="20935781">
            <a:off x="1966572" y="1232642"/>
            <a:ext cx="1065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584723-21F7-4E5C-B6CD-88CEFC4D523B}"/>
              </a:ext>
            </a:extLst>
          </p:cNvPr>
          <p:cNvSpPr txBox="1"/>
          <p:nvPr/>
        </p:nvSpPr>
        <p:spPr>
          <a:xfrm>
            <a:off x="2424026" y="2625226"/>
            <a:ext cx="71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133119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pascal-network.org/robots/Fotolia_7010558_M.jpg">
            <a:extLst>
              <a:ext uri="{FF2B5EF4-FFF2-40B4-BE49-F238E27FC236}">
                <a16:creationId xmlns:a16="http://schemas.microsoft.com/office/drawing/2014/main" id="{E5B095C5-1ECE-4D89-9135-14CE0B9D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2" y="2995352"/>
            <a:ext cx="2895600" cy="253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teamshatter.com/wp-content/uploads/2012/05/laptops-database_1158117321.jpg">
            <a:extLst>
              <a:ext uri="{FF2B5EF4-FFF2-40B4-BE49-F238E27FC236}">
                <a16:creationId xmlns:a16="http://schemas.microsoft.com/office/drawing/2014/main" id="{083EACF7-852E-4FEB-BF34-7EDA1FA6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761" y="738322"/>
            <a:ext cx="2462477" cy="18471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74F418-0E52-49A5-B450-FCD49438FDB9}"/>
              </a:ext>
            </a:extLst>
          </p:cNvPr>
          <p:cNvSpPr/>
          <p:nvPr/>
        </p:nvSpPr>
        <p:spPr>
          <a:xfrm>
            <a:off x="3853463" y="2180252"/>
            <a:ext cx="1454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Information</a:t>
            </a:r>
          </a:p>
          <a:p>
            <a:pPr algn="ctr"/>
            <a:r>
              <a:rPr lang="en-US" b="1" dirty="0"/>
              <a:t>database</a:t>
            </a:r>
            <a:endParaRPr lang="en-US" dirty="0"/>
          </a:p>
        </p:txBody>
      </p:sp>
      <p:sp>
        <p:nvSpPr>
          <p:cNvPr id="5" name="Striped Right Arrow 4">
            <a:extLst>
              <a:ext uri="{FF2B5EF4-FFF2-40B4-BE49-F238E27FC236}">
                <a16:creationId xmlns:a16="http://schemas.microsoft.com/office/drawing/2014/main" id="{FD38411C-D6BA-4722-85D5-CEF7A0C37D1C}"/>
              </a:ext>
            </a:extLst>
          </p:cNvPr>
          <p:cNvSpPr/>
          <p:nvPr/>
        </p:nvSpPr>
        <p:spPr>
          <a:xfrm rot="19030613">
            <a:off x="2523392" y="2352030"/>
            <a:ext cx="1034417" cy="466914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1DF6B-8F27-4B33-B583-D8C25D125C16}"/>
              </a:ext>
            </a:extLst>
          </p:cNvPr>
          <p:cNvSpPr/>
          <p:nvPr/>
        </p:nvSpPr>
        <p:spPr>
          <a:xfrm>
            <a:off x="6912100" y="4778729"/>
            <a:ext cx="1822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990000"/>
                </a:solidFill>
              </a:rPr>
              <a:t>What is it ?</a:t>
            </a:r>
            <a:endParaRPr lang="en-US" sz="2400" dirty="0">
              <a:solidFill>
                <a:srgbClr val="990000"/>
              </a:solidFill>
            </a:endParaRPr>
          </a:p>
        </p:txBody>
      </p:sp>
      <p:sp>
        <p:nvSpPr>
          <p:cNvPr id="7" name="Striped Right Arrow 11">
            <a:extLst>
              <a:ext uri="{FF2B5EF4-FFF2-40B4-BE49-F238E27FC236}">
                <a16:creationId xmlns:a16="http://schemas.microsoft.com/office/drawing/2014/main" id="{76993904-05C9-4016-9813-BC111EA4A5E4}"/>
              </a:ext>
            </a:extLst>
          </p:cNvPr>
          <p:cNvSpPr/>
          <p:nvPr/>
        </p:nvSpPr>
        <p:spPr>
          <a:xfrm rot="4068525">
            <a:off x="7191118" y="4237631"/>
            <a:ext cx="732374" cy="320071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http://krazydad.com/img/precious_object_samples.jpg">
            <a:extLst>
              <a:ext uri="{FF2B5EF4-FFF2-40B4-BE49-F238E27FC236}">
                <a16:creationId xmlns:a16="http://schemas.microsoft.com/office/drawing/2014/main" id="{E5257F0E-F3EC-4FCE-8D3B-2DF0938B6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913" y="2294607"/>
            <a:ext cx="2022787" cy="106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riped Right Arrow 13">
            <a:extLst>
              <a:ext uri="{FF2B5EF4-FFF2-40B4-BE49-F238E27FC236}">
                <a16:creationId xmlns:a16="http://schemas.microsoft.com/office/drawing/2014/main" id="{6A415A32-7179-4ED3-99E8-AFBA54F57C2F}"/>
              </a:ext>
            </a:extLst>
          </p:cNvPr>
          <p:cNvSpPr/>
          <p:nvPr/>
        </p:nvSpPr>
        <p:spPr>
          <a:xfrm rot="1205126">
            <a:off x="5852398" y="1605719"/>
            <a:ext cx="1097153" cy="478558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FC414C-5670-4294-9D7A-292C424B5255}"/>
              </a:ext>
            </a:extLst>
          </p:cNvPr>
          <p:cNvSpPr/>
          <p:nvPr/>
        </p:nvSpPr>
        <p:spPr>
          <a:xfrm>
            <a:off x="6998361" y="3616620"/>
            <a:ext cx="103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Objects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B6437D-A81C-4DBF-BD9E-3D76EE90A7DD}"/>
              </a:ext>
            </a:extLst>
          </p:cNvPr>
          <p:cNvCxnSpPr>
            <a:endCxn id="8" idx="1"/>
          </p:cNvCxnSpPr>
          <p:nvPr/>
        </p:nvCxnSpPr>
        <p:spPr>
          <a:xfrm flipV="1">
            <a:off x="3340762" y="2826584"/>
            <a:ext cx="3205151" cy="1434856"/>
          </a:xfrm>
          <a:prstGeom prst="straightConnector1">
            <a:avLst/>
          </a:prstGeom>
          <a:ln w="5715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13E84E1-A0F3-41A3-BA55-4E3344B8AD04}"/>
              </a:ext>
            </a:extLst>
          </p:cNvPr>
          <p:cNvSpPr txBox="1"/>
          <p:nvPr/>
        </p:nvSpPr>
        <p:spPr>
          <a:xfrm rot="851505">
            <a:off x="3133868" y="3004220"/>
            <a:ext cx="563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13" name="Striped Right Arrow 19">
            <a:extLst>
              <a:ext uri="{FF2B5EF4-FFF2-40B4-BE49-F238E27FC236}">
                <a16:creationId xmlns:a16="http://schemas.microsoft.com/office/drawing/2014/main" id="{9E80D91F-76B3-4F7C-9F81-22E1953D17B9}"/>
              </a:ext>
            </a:extLst>
          </p:cNvPr>
          <p:cNvSpPr/>
          <p:nvPr/>
        </p:nvSpPr>
        <p:spPr>
          <a:xfrm rot="10800000">
            <a:off x="6179726" y="4836222"/>
            <a:ext cx="732374" cy="320071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06A58-6825-400E-A098-4F6E30300A66}"/>
              </a:ext>
            </a:extLst>
          </p:cNvPr>
          <p:cNvSpPr/>
          <p:nvPr/>
        </p:nvSpPr>
        <p:spPr>
          <a:xfrm>
            <a:off x="4465973" y="4747952"/>
            <a:ext cx="1683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Decision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18C13-936E-4EFD-83CE-08356FF19402}"/>
              </a:ext>
            </a:extLst>
          </p:cNvPr>
          <p:cNvSpPr txBox="1"/>
          <p:nvPr/>
        </p:nvSpPr>
        <p:spPr>
          <a:xfrm rot="19064329">
            <a:off x="1949261" y="2206695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3FC67-6BBC-49E4-9148-95CF36A93F4B}"/>
              </a:ext>
            </a:extLst>
          </p:cNvPr>
          <p:cNvSpPr txBox="1"/>
          <p:nvPr/>
        </p:nvSpPr>
        <p:spPr>
          <a:xfrm rot="1105459">
            <a:off x="5745508" y="1317852"/>
            <a:ext cx="131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B67B06-1EF2-45B1-8644-CDBEDF7D06BB}"/>
              </a:ext>
            </a:extLst>
          </p:cNvPr>
          <p:cNvSpPr txBox="1"/>
          <p:nvPr/>
        </p:nvSpPr>
        <p:spPr>
          <a:xfrm>
            <a:off x="3233074" y="505537"/>
            <a:ext cx="267784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Learn &amp; Check many times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90FD4-ABB7-4B15-98E9-91BDB545547B}"/>
              </a:ext>
            </a:extLst>
          </p:cNvPr>
          <p:cNvSpPr txBox="1"/>
          <p:nvPr/>
        </p:nvSpPr>
        <p:spPr>
          <a:xfrm>
            <a:off x="7448305" y="51562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508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180C0-624F-4F09-B53F-E6EA403D93A8}"/>
              </a:ext>
            </a:extLst>
          </p:cNvPr>
          <p:cNvSpPr/>
          <p:nvPr/>
        </p:nvSpPr>
        <p:spPr>
          <a:xfrm>
            <a:off x="1058934" y="4960386"/>
            <a:ext cx="7258887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How the machine </a:t>
            </a:r>
          </a:p>
          <a:p>
            <a:pPr algn="ctr"/>
            <a:r>
              <a:rPr lang="en-US" sz="2800" dirty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could identify</a:t>
            </a:r>
          </a:p>
          <a:p>
            <a:pPr algn="ctr"/>
            <a:r>
              <a:rPr lang="en-US" sz="2800" dirty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“JAMES TILLER” </a:t>
            </a:r>
            <a:r>
              <a:rPr lang="en-US" sz="2800" dirty="0">
                <a:ln w="18415" cmpd="sng">
                  <a:noFill/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sym typeface="Wingdings" panose="05000000000000000000" pitchFamily="2" charset="2"/>
              </a:rPr>
              <a:t> Worthless ?</a:t>
            </a:r>
            <a:endParaRPr lang="en-US" sz="2800" dirty="0">
              <a:ln w="18415" cmpd="sng">
                <a:noFill/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622404-F1E0-4639-99AE-BAB2018294ED}"/>
              </a:ext>
            </a:extLst>
          </p:cNvPr>
          <p:cNvSpPr txBox="1"/>
          <p:nvPr/>
        </p:nvSpPr>
        <p:spPr>
          <a:xfrm>
            <a:off x="5951912" y="626369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Label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79F29-02CF-45EE-8A07-2ED2DE6726EE}"/>
              </a:ext>
            </a:extLst>
          </p:cNvPr>
          <p:cNvSpPr txBox="1"/>
          <p:nvPr/>
        </p:nvSpPr>
        <p:spPr>
          <a:xfrm>
            <a:off x="2851655" y="6251285"/>
            <a:ext cx="13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Test sample</a:t>
            </a:r>
          </a:p>
        </p:txBody>
      </p:sp>
      <p:pic>
        <p:nvPicPr>
          <p:cNvPr id="6" name="1.mp4">
            <a:hlinkClick r:id="" action="ppaction://media"/>
            <a:extLst>
              <a:ext uri="{FF2B5EF4-FFF2-40B4-BE49-F238E27FC236}">
                <a16:creationId xmlns:a16="http://schemas.microsoft.com/office/drawing/2014/main" id="{E54EE73C-71B2-8549-B909-534976548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417" y="224971"/>
            <a:ext cx="8313166" cy="467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5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biometrics.us.edu.pl/uploads/images/biometri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75325"/>
            <a:ext cx="4422714" cy="448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application programs</a:t>
            </a:r>
          </a:p>
        </p:txBody>
      </p:sp>
    </p:spTree>
    <p:extLst>
      <p:ext uri="{BB962C8B-B14F-4D97-AF65-F5344CB8AC3E}">
        <p14:creationId xmlns:p14="http://schemas.microsoft.com/office/powerpoint/2010/main" val="1704683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4" action="ppaction://hlinkfile"/>
              </a:rPr>
              <a:t>Real application programs</a:t>
            </a:r>
            <a:endParaRPr lang="en-US" dirty="0"/>
          </a:p>
        </p:txBody>
      </p:sp>
      <p:pic>
        <p:nvPicPr>
          <p:cNvPr id="3" name="youtube.com.Olaworks   Real Time Head Tracking 3D FR - YouTube.mp4">
            <a:hlinkClick r:id="" action="ppaction://media"/>
            <a:extLst>
              <a:ext uri="{FF2B5EF4-FFF2-40B4-BE49-F238E27FC236}">
                <a16:creationId xmlns:a16="http://schemas.microsoft.com/office/drawing/2014/main" id="{15DB5961-21E0-CB4A-8356-215A81DD4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2777" y="1547225"/>
            <a:ext cx="6738445" cy="494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5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4" action="ppaction://hlinkfile"/>
              </a:rPr>
              <a:t>Real application programs</a:t>
            </a:r>
            <a:endParaRPr lang="en-US" dirty="0"/>
          </a:p>
        </p:txBody>
      </p:sp>
      <p:pic>
        <p:nvPicPr>
          <p:cNvPr id="4" name="Example.mp4">
            <a:hlinkClick r:id="" action="ppaction://media"/>
            <a:extLst>
              <a:ext uri="{FF2B5EF4-FFF2-40B4-BE49-F238E27FC236}">
                <a16:creationId xmlns:a16="http://schemas.microsoft.com/office/drawing/2014/main" id="{7010B15F-52B6-324E-B60A-8AD8887B46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666" y="1650125"/>
            <a:ext cx="7958667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4" action="ppaction://hlinkfile"/>
              </a:rPr>
              <a:t>Real application programs</a:t>
            </a:r>
            <a:endParaRPr lang="en-US" dirty="0"/>
          </a:p>
        </p:txBody>
      </p:sp>
      <p:pic>
        <p:nvPicPr>
          <p:cNvPr id="4" name="youtube.com.PoolLiveAid  few upgrades - YouTube.mp4">
            <a:hlinkClick r:id="" action="ppaction://media"/>
            <a:extLst>
              <a:ext uri="{FF2B5EF4-FFF2-40B4-BE49-F238E27FC236}">
                <a16:creationId xmlns:a16="http://schemas.microsoft.com/office/drawing/2014/main" id="{C463D40D-7304-864D-A21C-9EDDC5A170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731" y="1597338"/>
            <a:ext cx="8166538" cy="45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AF33-86FE-46BA-B211-B2FA5CC0A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31AF-DF3F-4B60-913D-8C4E83D4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Supervised Learning is learning with the guiding of label vector.</a:t>
            </a:r>
          </a:p>
          <a:p>
            <a:r>
              <a:rPr lang="en-US" sz="2400" dirty="0"/>
              <a:t>Classification: Categorical | Discrete label</a:t>
            </a:r>
          </a:p>
          <a:p>
            <a:r>
              <a:rPr lang="en-US" sz="2400" dirty="0"/>
              <a:t>Regression: Continuous label</a:t>
            </a:r>
          </a:p>
          <a:p>
            <a:r>
              <a:rPr lang="en-US" sz="2400" dirty="0"/>
              <a:t>Label Annotation is the step to mark the label manually by human annotator.</a:t>
            </a:r>
          </a:p>
          <a:p>
            <a:r>
              <a:rPr lang="en-US" sz="2400" dirty="0"/>
              <a:t>The process of learning: Train -&gt; Validation -&gt; Test</a:t>
            </a:r>
          </a:p>
          <a:p>
            <a:r>
              <a:rPr lang="en-US" sz="2400" dirty="0"/>
              <a:t>The validation step is used for checking the model and retrain if necessary.</a:t>
            </a:r>
          </a:p>
          <a:p>
            <a:r>
              <a:rPr lang="en-US" sz="2400" dirty="0"/>
              <a:t>The test step is just the applying the model to test samples to obtain the predicted labels.</a:t>
            </a:r>
          </a:p>
        </p:txBody>
      </p:sp>
    </p:spTree>
    <p:extLst>
      <p:ext uri="{BB962C8B-B14F-4D97-AF65-F5344CB8AC3E}">
        <p14:creationId xmlns:p14="http://schemas.microsoft.com/office/powerpoint/2010/main" val="241498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967D-2F80-48B8-864B-741854EB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Goals: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DB34-6D2C-4765-8D49-BEFC2BAE1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Understand the Supervised Learning</a:t>
            </a:r>
          </a:p>
          <a:p>
            <a:r>
              <a:rPr lang="en-US" sz="2800" dirty="0"/>
              <a:t>Understand Supervised Learning Process</a:t>
            </a:r>
          </a:p>
          <a:p>
            <a:r>
              <a:rPr lang="en-US" sz="2800" dirty="0"/>
              <a:t>Understand Classifier, Classification</a:t>
            </a:r>
          </a:p>
          <a:p>
            <a:r>
              <a:rPr lang="en-US" sz="2800" dirty="0"/>
              <a:t>Understand Classification vs. Regression</a:t>
            </a:r>
          </a:p>
          <a:p>
            <a:r>
              <a:rPr lang="en-US" sz="2800" dirty="0"/>
              <a:t>Understand Train | Test | Validation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512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57CF7-B4D5-4C13-849B-58B03C2D5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Supervised Learning?</a:t>
            </a:r>
          </a:p>
        </p:txBody>
      </p:sp>
      <p:pic>
        <p:nvPicPr>
          <p:cNvPr id="1026" name="Picture 2" descr="Image result for what is supervised learning">
            <a:extLst>
              <a:ext uri="{FF2B5EF4-FFF2-40B4-BE49-F238E27FC236}">
                <a16:creationId xmlns:a16="http://schemas.microsoft.com/office/drawing/2014/main" id="{4E96D48A-7998-4B73-A760-51EF1B7EC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35" y="1738184"/>
            <a:ext cx="8059215" cy="2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0AC91D-ED83-4B7D-836A-5FACF50DC23B}"/>
                  </a:ext>
                </a:extLst>
              </p:cNvPr>
              <p:cNvSpPr/>
              <p:nvPr/>
            </p:nvSpPr>
            <p:spPr>
              <a:xfrm>
                <a:off x="366584" y="4667417"/>
                <a:ext cx="848085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"/>
                  </a:rPr>
                  <a:t>Supervised learning is where you have input variables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Helvetica Neue"/>
                  </a:rPr>
                  <a:t>) and an output variable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Helvetica Neue"/>
                  </a:rPr>
                  <a:t>) and you use an algorithm to learn the mapping function from the input to the output.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0AC91D-ED83-4B7D-836A-5FACF50DC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4" y="4667417"/>
                <a:ext cx="8480854" cy="923330"/>
              </a:xfrm>
              <a:prstGeom prst="rect">
                <a:avLst/>
              </a:prstGeom>
              <a:blipFill>
                <a:blip r:embed="rId3"/>
                <a:stretch>
                  <a:fillRect l="-575" t="-3974" r="-216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FEDD32-076C-4F20-AB63-1103F35A488F}"/>
                  </a:ext>
                </a:extLst>
              </p:cNvPr>
              <p:cNvSpPr txBox="1"/>
              <p:nvPr/>
            </p:nvSpPr>
            <p:spPr>
              <a:xfrm>
                <a:off x="2870041" y="5686989"/>
                <a:ext cx="40681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FEDD32-076C-4F20-AB63-1103F35A4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41" y="5686989"/>
                <a:ext cx="4068165" cy="369332"/>
              </a:xfrm>
              <a:prstGeom prst="rect">
                <a:avLst/>
              </a:prstGeom>
              <a:blipFill>
                <a:blip r:embed="rId4"/>
                <a:stretch>
                  <a:fillRect l="-1349" r="-10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A9E2EA-D2DC-4B3C-A794-DC8E3FF92B51}"/>
                  </a:ext>
                </a:extLst>
              </p:cNvPr>
              <p:cNvSpPr/>
              <p:nvPr/>
            </p:nvSpPr>
            <p:spPr>
              <a:xfrm>
                <a:off x="7001678" y="3429000"/>
                <a:ext cx="6929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A9E2EA-D2DC-4B3C-A794-DC8E3FF92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678" y="3429000"/>
                <a:ext cx="69294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D498A58-3B7D-4A4C-9247-ED85955B68FF}"/>
                  </a:ext>
                </a:extLst>
              </p:cNvPr>
              <p:cNvSpPr/>
              <p:nvPr/>
            </p:nvSpPr>
            <p:spPr>
              <a:xfrm>
                <a:off x="259991" y="294569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D498A58-3B7D-4A4C-9247-ED85955B6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91" y="2945691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D33E7A-A1AA-422C-A51B-99E2C910DD3E}"/>
                  </a:ext>
                </a:extLst>
              </p:cNvPr>
              <p:cNvSpPr/>
              <p:nvPr/>
            </p:nvSpPr>
            <p:spPr>
              <a:xfrm>
                <a:off x="1372374" y="1509184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BD33E7A-A1AA-422C-A51B-99E2C910D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74" y="1509184"/>
                <a:ext cx="3826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939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13ACE-56C4-4FC4-B11B-B2307BA4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 Unsupervised</a:t>
            </a:r>
          </a:p>
        </p:txBody>
      </p:sp>
      <p:pic>
        <p:nvPicPr>
          <p:cNvPr id="2050" name="Picture 2" descr="Image result for supervised learning vs unsupervised">
            <a:extLst>
              <a:ext uri="{FF2B5EF4-FFF2-40B4-BE49-F238E27FC236}">
                <a16:creationId xmlns:a16="http://schemas.microsoft.com/office/drawing/2014/main" id="{0D5E5246-0ABC-4C13-96C6-731701868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873"/>
            <a:ext cx="9144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6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86DF-8F4A-4E79-BD35-44CC12A47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label (class)?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DEA242-CA6B-48A4-A258-A8347AD69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570" y="1501334"/>
            <a:ext cx="8611985" cy="5165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1" u="sng" dirty="0"/>
              <a:t>Definition</a:t>
            </a:r>
            <a:r>
              <a:rPr lang="en-US" dirty="0"/>
              <a:t>: 	The class label is the category where the data is </a:t>
            </a:r>
            <a:r>
              <a:rPr lang="en-US" i="1" dirty="0"/>
              <a:t>“</a:t>
            </a:r>
            <a:r>
              <a:rPr lang="en-US" b="1" i="1" dirty="0"/>
              <a:t>labelled</a:t>
            </a:r>
            <a:r>
              <a:rPr lang="en-US" i="1" dirty="0"/>
              <a:t>” or 			“</a:t>
            </a:r>
            <a:r>
              <a:rPr lang="en-US" b="1" i="1" dirty="0"/>
              <a:t>tagged</a:t>
            </a:r>
            <a:r>
              <a:rPr lang="en-US" i="1" dirty="0"/>
              <a:t>” or “</a:t>
            </a:r>
            <a:r>
              <a:rPr lang="en-US" b="1" i="1" dirty="0"/>
              <a:t>classified</a:t>
            </a:r>
            <a:r>
              <a:rPr lang="en-US" i="1" dirty="0"/>
              <a:t>”</a:t>
            </a:r>
            <a:r>
              <a:rPr lang="en-US" dirty="0"/>
              <a:t> to belong to a specific class based on 			their common property or attribute.</a:t>
            </a:r>
          </a:p>
          <a:p>
            <a:r>
              <a:rPr lang="en-US" dirty="0"/>
              <a:t>The different names: target, class, label.</a:t>
            </a:r>
          </a:p>
          <a:p>
            <a:r>
              <a:rPr lang="en-US" dirty="0"/>
              <a:t>Value of this vector can be:</a:t>
            </a:r>
          </a:p>
          <a:p>
            <a:pPr marL="0" indent="0">
              <a:buNone/>
            </a:pPr>
            <a:r>
              <a:rPr lang="en-US" dirty="0"/>
              <a:t>	+  </a:t>
            </a:r>
            <a:r>
              <a:rPr lang="en-US" dirty="0">
                <a:solidFill>
                  <a:srgbClr val="FF0000"/>
                </a:solidFill>
              </a:rPr>
              <a:t>Categorical</a:t>
            </a:r>
            <a:r>
              <a:rPr lang="en-US" dirty="0"/>
              <a:t> | </a:t>
            </a:r>
            <a:r>
              <a:rPr lang="en-US" dirty="0">
                <a:solidFill>
                  <a:srgbClr val="FF0000"/>
                </a:solidFill>
              </a:rPr>
              <a:t>discrete</a:t>
            </a:r>
            <a:r>
              <a:rPr lang="en-US" dirty="0"/>
              <a:t> values: </a:t>
            </a:r>
            <a:r>
              <a:rPr lang="en-US" dirty="0">
                <a:solidFill>
                  <a:srgbClr val="FF0000"/>
                </a:solidFill>
              </a:rPr>
              <a:t>Classification problem</a:t>
            </a:r>
          </a:p>
          <a:p>
            <a:pPr marL="0" indent="0">
              <a:buNone/>
            </a:pPr>
            <a:r>
              <a:rPr lang="en-US" dirty="0"/>
              <a:t>	+  </a:t>
            </a:r>
            <a:r>
              <a:rPr lang="en-US" dirty="0">
                <a:solidFill>
                  <a:srgbClr val="00B050"/>
                </a:solidFill>
              </a:rPr>
              <a:t>Continuous</a:t>
            </a:r>
            <a:r>
              <a:rPr lang="en-US" dirty="0"/>
              <a:t> values: </a:t>
            </a:r>
            <a:r>
              <a:rPr lang="en-US" dirty="0">
                <a:solidFill>
                  <a:srgbClr val="00B050"/>
                </a:solidFill>
              </a:rPr>
              <a:t>Regression problem</a:t>
            </a:r>
          </a:p>
          <a:p>
            <a:pPr marL="0" indent="0">
              <a:buNone/>
            </a:pPr>
            <a:r>
              <a:rPr lang="en-US" dirty="0"/>
              <a:t>	(Please give some examples for each problem)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Label is output, label is also the input for learning step.</a:t>
            </a:r>
          </a:p>
          <a:p>
            <a:pPr lvl="1"/>
            <a:r>
              <a:rPr lang="en-US" dirty="0"/>
              <a:t>For output, label is what we want to predict</a:t>
            </a:r>
          </a:p>
          <a:p>
            <a:pPr lvl="1"/>
            <a:r>
              <a:rPr lang="en-US" dirty="0"/>
              <a:t>For input, label can help to get better model</a:t>
            </a:r>
          </a:p>
          <a:p>
            <a:pPr marL="0" indent="0">
              <a:buNone/>
            </a:pPr>
            <a:r>
              <a:rPr lang="en-US" dirty="0"/>
              <a:t>	(Confused?)</a:t>
            </a:r>
          </a:p>
          <a:p>
            <a:r>
              <a:rPr lang="en-US" dirty="0"/>
              <a:t>The labels are very expensive.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 N</a:t>
            </a:r>
            <a:r>
              <a:rPr lang="en-US" dirty="0"/>
              <a:t>eed a human annotator to determine the value. </a:t>
            </a:r>
          </a:p>
        </p:txBody>
      </p:sp>
    </p:spTree>
    <p:extLst>
      <p:ext uri="{BB962C8B-B14F-4D97-AF65-F5344CB8AC3E}">
        <p14:creationId xmlns:p14="http://schemas.microsoft.com/office/powerpoint/2010/main" val="128074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annotate label machine learning .gif\">
            <a:extLst>
              <a:ext uri="{FF2B5EF4-FFF2-40B4-BE49-F238E27FC236}">
                <a16:creationId xmlns:a16="http://schemas.microsoft.com/office/drawing/2014/main" id="{1F64E15E-9209-43D6-8425-4C76836F7C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1" y="1457222"/>
            <a:ext cx="6773399" cy="464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333852-4D1E-42DF-871C-14D845B7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Annotator (annotation tools)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98AFF-9A32-445E-BB23-BA6C265B6EBF}"/>
              </a:ext>
            </a:extLst>
          </p:cNvPr>
          <p:cNvSpPr txBox="1"/>
          <p:nvPr/>
        </p:nvSpPr>
        <p:spPr>
          <a:xfrm>
            <a:off x="2975956" y="6123541"/>
            <a:ext cx="295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pictures (biology science)</a:t>
            </a:r>
          </a:p>
        </p:txBody>
      </p:sp>
    </p:spTree>
    <p:extLst>
      <p:ext uri="{BB962C8B-B14F-4D97-AF65-F5344CB8AC3E}">
        <p14:creationId xmlns:p14="http://schemas.microsoft.com/office/powerpoint/2010/main" val="122449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9D314DE1-D688-475E-B18E-2ADB5197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5" y="1451793"/>
            <a:ext cx="7762070" cy="466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4A45255-FD41-4B85-B26F-B8AE66727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Annotator (Labelling tools)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9BA1AC-1B98-43DC-A302-E8686E6D5836}"/>
              </a:ext>
            </a:extLst>
          </p:cNvPr>
          <p:cNvSpPr txBox="1"/>
          <p:nvPr/>
        </p:nvSpPr>
        <p:spPr>
          <a:xfrm>
            <a:off x="2510444" y="6123541"/>
            <a:ext cx="342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Video Frames (health science)</a:t>
            </a:r>
          </a:p>
        </p:txBody>
      </p:sp>
    </p:spTree>
    <p:extLst>
      <p:ext uri="{BB962C8B-B14F-4D97-AF65-F5344CB8AC3E}">
        <p14:creationId xmlns:p14="http://schemas.microsoft.com/office/powerpoint/2010/main" val="1815123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abel annotator tool text mining.gif">
            <a:extLst>
              <a:ext uri="{FF2B5EF4-FFF2-40B4-BE49-F238E27FC236}">
                <a16:creationId xmlns:a16="http://schemas.microsoft.com/office/drawing/2014/main" id="{10B6B62F-3DB1-42CE-BECC-D2081B3FA6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" y="1810787"/>
            <a:ext cx="8457247" cy="37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C2AE41-31A6-4DFB-8199-ECA8A28A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Annotator (Labelling tools)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74E2A6-75C0-4E7D-A99B-EF57832FE217}"/>
              </a:ext>
            </a:extLst>
          </p:cNvPr>
          <p:cNvSpPr/>
          <p:nvPr/>
        </p:nvSpPr>
        <p:spPr>
          <a:xfrm>
            <a:off x="2893430" y="5962136"/>
            <a:ext cx="3141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 Text - words (Text Analytics)</a:t>
            </a:r>
          </a:p>
        </p:txBody>
      </p:sp>
    </p:spTree>
    <p:extLst>
      <p:ext uri="{BB962C8B-B14F-4D97-AF65-F5344CB8AC3E}">
        <p14:creationId xmlns:p14="http://schemas.microsoft.com/office/powerpoint/2010/main" val="191241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99E0-4C8A-4B1F-9D65-7A04BA4B7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Process</a:t>
            </a:r>
          </a:p>
        </p:txBody>
      </p:sp>
      <p:pic>
        <p:nvPicPr>
          <p:cNvPr id="1026" name="Picture 2" descr="Image result for supervised learning process train test">
            <a:extLst>
              <a:ext uri="{FF2B5EF4-FFF2-40B4-BE49-F238E27FC236}">
                <a16:creationId xmlns:a16="http://schemas.microsoft.com/office/drawing/2014/main" id="{D85409C3-A1FC-4198-A013-8DA5C7725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0" y="1684627"/>
            <a:ext cx="86963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575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7457</TotalTime>
  <Words>355</Words>
  <Application>Microsoft Macintosh PowerPoint</Application>
  <PresentationFormat>On-screen Show (4:3)</PresentationFormat>
  <Paragraphs>94</Paragraphs>
  <Slides>19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Georgia</vt:lpstr>
      <vt:lpstr>Helvetica Neue</vt:lpstr>
      <vt:lpstr>Wingdings</vt:lpstr>
      <vt:lpstr>Office Theme</vt:lpstr>
      <vt:lpstr>COMP30810 Intro to Text Analytics</vt:lpstr>
      <vt:lpstr>Today Goals:</vt:lpstr>
      <vt:lpstr>What is Supervised Learning?</vt:lpstr>
      <vt:lpstr>Supervised vs Unsupervised</vt:lpstr>
      <vt:lpstr>What is label (class)?</vt:lpstr>
      <vt:lpstr>Example of Annotator (annotation tools) </vt:lpstr>
      <vt:lpstr>Example of Annotator (Labelling tools) </vt:lpstr>
      <vt:lpstr>Example of Annotator (Labelling tools) </vt:lpstr>
      <vt:lpstr>Supervised Learning Process</vt:lpstr>
      <vt:lpstr>Train ? Test ? [Validation ?]</vt:lpstr>
      <vt:lpstr>Why do we need to split train and test set?</vt:lpstr>
      <vt:lpstr>PowerPoint Presentation</vt:lpstr>
      <vt:lpstr>PowerPoint Presentation</vt:lpstr>
      <vt:lpstr>PowerPoint Presentation</vt:lpstr>
      <vt:lpstr>Real application programs</vt:lpstr>
      <vt:lpstr>Real application programs</vt:lpstr>
      <vt:lpstr>Real application programs</vt:lpstr>
      <vt:lpstr>Real application programs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COMP30810 Intro to Text Analytics</dc:title>
  <dc:creator>Le Binh</dc:creator>
  <cp:lastModifiedBy>Thanh Binh Le</cp:lastModifiedBy>
  <cp:revision>87</cp:revision>
  <dcterms:created xsi:type="dcterms:W3CDTF">2018-07-12T09:51:39Z</dcterms:created>
  <dcterms:modified xsi:type="dcterms:W3CDTF">2018-10-23T23:03:48Z</dcterms:modified>
</cp:coreProperties>
</file>